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3" r:id="rId7"/>
    <p:sldId id="262" r:id="rId8"/>
    <p:sldId id="264" r:id="rId9"/>
    <p:sldId id="265" r:id="rId10"/>
    <p:sldId id="266" r:id="rId11"/>
    <p:sldId id="268" r:id="rId12"/>
    <p:sldId id="269" r:id="rId13"/>
    <p:sldId id="270" r:id="rId14"/>
    <p:sldId id="273" r:id="rId15"/>
    <p:sldId id="275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7DB4"/>
    <a:srgbClr val="69BBB3"/>
    <a:srgbClr val="F2DBAF"/>
    <a:srgbClr val="DAA699"/>
    <a:srgbClr val="C5E5E2"/>
    <a:srgbClr val="BDCAE1"/>
    <a:srgbClr val="5D7CB3"/>
    <a:srgbClr val="2F528F"/>
    <a:srgbClr val="A9B9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19" autoAdjust="0"/>
    <p:restoredTop sz="94660"/>
  </p:normalViewPr>
  <p:slideViewPr>
    <p:cSldViewPr snapToGrid="0">
      <p:cViewPr varScale="1">
        <p:scale>
          <a:sx n="72" d="100"/>
          <a:sy n="72" d="100"/>
        </p:scale>
        <p:origin x="8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15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0A37D-7C14-44C9-85B3-32477E0B3C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D7E48C-79E6-4527-80CE-41B8A30C2EF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6810A37D-7C14-44C9-85B3-32477E0B3CEA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defRPr>
            </a:lvl1pPr>
          </a:lstStyle>
          <a:p>
            <a:fld id="{CDD7E48C-79E6-4527-80CE-41B8A30C2EFD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Light" panose="020B0300000000000000" pitchFamily="34" charset="-122"/>
          <a:ea typeface="思源黑体 CN Light" panose="020B03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tags" Target="../tags/tag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卡通人物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1655320"/>
            <a:ext cx="3809471" cy="3726239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3764139" y="459905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46760" y="1516380"/>
            <a:ext cx="5974080" cy="4739640"/>
            <a:chOff x="1295400" y="1059180"/>
            <a:chExt cx="5349240" cy="4739640"/>
          </a:xfrm>
        </p:grpSpPr>
        <p:sp>
          <p:nvSpPr>
            <p:cNvPr id="6" name="矩形: 圆角 5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5E7DB4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950720" y="4739639"/>
            <a:ext cx="9494521" cy="1386839"/>
            <a:chOff x="1950720" y="4739639"/>
            <a:chExt cx="9494521" cy="1386839"/>
          </a:xfrm>
        </p:grpSpPr>
        <p:sp>
          <p:nvSpPr>
            <p:cNvPr id="19" name="矩形 18"/>
            <p:cNvSpPr/>
            <p:nvPr/>
          </p:nvSpPr>
          <p:spPr>
            <a:xfrm>
              <a:off x="1950720" y="4739640"/>
              <a:ext cx="5166360" cy="1051498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0" name="平行四边形 19"/>
            <p:cNvSpPr/>
            <p:nvPr/>
          </p:nvSpPr>
          <p:spPr>
            <a:xfrm rot="16200000">
              <a:off x="7063738" y="4792982"/>
              <a:ext cx="1386839" cy="1280154"/>
            </a:xfrm>
            <a:prstGeom prst="parallelogram">
              <a:avLst>
                <a:gd name="adj" fmla="val 25000"/>
              </a:avLst>
            </a:prstGeom>
            <a:solidFill>
              <a:srgbClr val="F2DBAF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8397235" y="5067361"/>
              <a:ext cx="3048006" cy="1051498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-617221" y="2641261"/>
            <a:ext cx="8702041" cy="19380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                                 </a:t>
            </a: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十佳干事</a:t>
            </a: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竞选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598272" y="5146631"/>
            <a:ext cx="3769809" cy="3492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计算机科学与技术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学院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976361" y="5415335"/>
            <a:ext cx="22098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竞选人：代翔</a:t>
            </a:r>
            <a:endParaRPr lang="en-US" altLang="zh-CN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41" name="36+电影节奏1(Movie+Rhythm1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2264" y="-997331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  <p:bldLst>
      <p:bldP spid="2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7706988" y="2607653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矩形: 圆角 5"/>
          <p:cNvSpPr/>
          <p:nvPr/>
        </p:nvSpPr>
        <p:spPr>
          <a:xfrm>
            <a:off x="394958" y="508923"/>
            <a:ext cx="11402084" cy="5840153"/>
          </a:xfrm>
          <a:prstGeom prst="roundRect">
            <a:avLst>
              <a:gd name="adj" fmla="val 5556"/>
            </a:avLst>
          </a:prstGeom>
          <a:solidFill>
            <a:schemeClr val="bg1">
              <a:lumMod val="95000"/>
            </a:schemeClr>
          </a:solidFill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94958" y="1278544"/>
            <a:ext cx="11402084" cy="0"/>
          </a:xfrm>
          <a:prstGeom prst="line">
            <a:avLst/>
          </a:prstGeom>
          <a:ln w="47625">
            <a:solidFill>
              <a:srgbClr val="2F52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17960" y="745144"/>
            <a:ext cx="374329" cy="357037"/>
          </a:xfrm>
          <a:prstGeom prst="ellipse">
            <a:avLst/>
          </a:prstGeom>
          <a:solidFill>
            <a:srgbClr val="DAA699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32579" y="745144"/>
            <a:ext cx="374329" cy="365756"/>
          </a:xfrm>
          <a:prstGeom prst="ellipse">
            <a:avLst/>
          </a:prstGeom>
          <a:solidFill>
            <a:srgbClr val="F2DBAF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3" name="任意多边形: 形状 42"/>
          <p:cNvSpPr/>
          <p:nvPr/>
        </p:nvSpPr>
        <p:spPr>
          <a:xfrm rot="19698761">
            <a:off x="11347321" y="5761715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80506" y="642158"/>
            <a:ext cx="3648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1C355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不足分析</a:t>
            </a:r>
            <a:endParaRPr lang="zh-CN" altLang="en-US" sz="3200" dirty="0">
              <a:solidFill>
                <a:srgbClr val="1C3554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163681" y="1927914"/>
            <a:ext cx="9864639" cy="3666497"/>
            <a:chOff x="1823674" y="1781533"/>
            <a:chExt cx="9435557" cy="3507016"/>
          </a:xfrm>
        </p:grpSpPr>
        <p:grpSp>
          <p:nvGrpSpPr>
            <p:cNvPr id="47" name="组合 3"/>
            <p:cNvGrpSpPr/>
            <p:nvPr/>
          </p:nvGrpSpPr>
          <p:grpSpPr>
            <a:xfrm>
              <a:off x="1823674" y="1781533"/>
              <a:ext cx="2232948" cy="3507016"/>
              <a:chOff x="778084" y="1038958"/>
              <a:chExt cx="1850186" cy="2900945"/>
            </a:xfrm>
          </p:grpSpPr>
          <p:sp>
            <p:nvSpPr>
              <p:cNvPr id="90" name="圆角矩形 13"/>
              <p:cNvSpPr/>
              <p:nvPr/>
            </p:nvSpPr>
            <p:spPr>
              <a:xfrm>
                <a:off x="887052" y="1038958"/>
                <a:ext cx="1632254" cy="1502650"/>
              </a:xfrm>
              <a:prstGeom prst="roundRect">
                <a:avLst>
                  <a:gd name="adj" fmla="val 9350"/>
                </a:avLst>
              </a:prstGeom>
              <a:solidFill>
                <a:srgbClr val="5E7DB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Calibri" panose="020F0502020204030204"/>
                  <a:ea typeface="PMingLiU" panose="02020300000000000000" pitchFamily="18" charset="-120"/>
                </a:endParaRPr>
              </a:p>
            </p:txBody>
          </p:sp>
          <p:sp>
            <p:nvSpPr>
              <p:cNvPr id="91" name="任意多边形 14"/>
              <p:cNvSpPr/>
              <p:nvPr/>
            </p:nvSpPr>
            <p:spPr>
              <a:xfrm>
                <a:off x="778084" y="1947913"/>
                <a:ext cx="1850186" cy="1991990"/>
              </a:xfrm>
              <a:custGeom>
                <a:avLst/>
                <a:gdLst>
                  <a:gd name="connsiteX0" fmla="*/ 1 w 2466914"/>
                  <a:gd name="connsiteY0" fmla="*/ 0 h 3944375"/>
                  <a:gd name="connsiteX1" fmla="*/ 2466914 w 2466914"/>
                  <a:gd name="connsiteY1" fmla="*/ 0 h 3944375"/>
                  <a:gd name="connsiteX2" fmla="*/ 2466914 w 2466914"/>
                  <a:gd name="connsiteY2" fmla="*/ 3515745 h 3944375"/>
                  <a:gd name="connsiteX3" fmla="*/ 2466913 w 2466914"/>
                  <a:gd name="connsiteY3" fmla="*/ 3515745 h 3944375"/>
                  <a:gd name="connsiteX4" fmla="*/ 2466913 w 2466914"/>
                  <a:gd name="connsiteY4" fmla="*/ 3757044 h 3944375"/>
                  <a:gd name="connsiteX5" fmla="*/ 2279582 w 2466914"/>
                  <a:gd name="connsiteY5" fmla="*/ 3944375 h 3944375"/>
                  <a:gd name="connsiteX6" fmla="*/ 187331 w 2466914"/>
                  <a:gd name="connsiteY6" fmla="*/ 3944375 h 3944375"/>
                  <a:gd name="connsiteX7" fmla="*/ 0 w 2466914"/>
                  <a:gd name="connsiteY7" fmla="*/ 3757044 h 3944375"/>
                  <a:gd name="connsiteX8" fmla="*/ 0 w 2466914"/>
                  <a:gd name="connsiteY8" fmla="*/ 2128171 h 3944375"/>
                  <a:gd name="connsiteX9" fmla="*/ 1 w 2466914"/>
                  <a:gd name="connsiteY9" fmla="*/ 2128161 h 394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14" h="3944375">
                    <a:moveTo>
                      <a:pt x="1" y="0"/>
                    </a:moveTo>
                    <a:lnTo>
                      <a:pt x="2466914" y="0"/>
                    </a:lnTo>
                    <a:lnTo>
                      <a:pt x="2466914" y="3515745"/>
                    </a:lnTo>
                    <a:lnTo>
                      <a:pt x="2466913" y="3515745"/>
                    </a:lnTo>
                    <a:lnTo>
                      <a:pt x="2466913" y="3757044"/>
                    </a:lnTo>
                    <a:cubicBezTo>
                      <a:pt x="2466913" y="3860504"/>
                      <a:pt x="2383042" y="3944375"/>
                      <a:pt x="2279582" y="3944375"/>
                    </a:cubicBezTo>
                    <a:lnTo>
                      <a:pt x="187331" y="3944375"/>
                    </a:lnTo>
                    <a:cubicBezTo>
                      <a:pt x="83871" y="3944375"/>
                      <a:pt x="0" y="3860504"/>
                      <a:pt x="0" y="3757044"/>
                    </a:cubicBezTo>
                    <a:lnTo>
                      <a:pt x="0" y="2128171"/>
                    </a:lnTo>
                    <a:lnTo>
                      <a:pt x="1" y="2128161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25400" cap="flat" cmpd="sng" algn="ctr">
                <a:solidFill>
                  <a:schemeClr val="bg1">
                    <a:lumMod val="50000"/>
                  </a:schemeClr>
                </a:solidFill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Calibri" panose="020F0502020204030204"/>
                  <a:ea typeface="PMingLiU" panose="02020300000000000000" pitchFamily="18" charset="-120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>
                <a:off x="1403141" y="1647875"/>
                <a:ext cx="600075" cy="600075"/>
              </a:xfrm>
              <a:prstGeom prst="ellipse">
                <a:avLst/>
              </a:prstGeom>
              <a:solidFill>
                <a:srgbClr val="5E7DB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Impact" panose="020B0806030902050204" pitchFamily="34" charset="0"/>
                  <a:ea typeface="PMingLiU" panose="02020300000000000000" pitchFamily="18" charset="-120"/>
                </a:endParaRPr>
              </a:p>
            </p:txBody>
          </p:sp>
          <p:sp>
            <p:nvSpPr>
              <p:cNvPr id="97" name="文本框 11"/>
              <p:cNvSpPr txBox="1"/>
              <p:nvPr/>
            </p:nvSpPr>
            <p:spPr>
              <a:xfrm>
                <a:off x="1277615" y="1214856"/>
                <a:ext cx="839366" cy="619261"/>
              </a:xfrm>
              <a:prstGeom prst="rect">
                <a:avLst/>
              </a:prstGeom>
              <a:noFill/>
            </p:spPr>
            <p:txBody>
              <a:bodyPr wrap="square" lIns="91412" tIns="45706" rIns="91412" bIns="45706" rtlCol="0">
                <a:spAutoFit/>
              </a:bodyPr>
              <a:lstStyle/>
              <a:p>
                <a:pPr algn="ctr" defTabSz="1217930">
                  <a:defRPr/>
                </a:pPr>
                <a:r>
                  <a:rPr lang="en-US" altLang="zh-HK" sz="4265" kern="0" dirty="0">
                    <a:solidFill>
                      <a:schemeClr val="bg1"/>
                    </a:solidFill>
                    <a:latin typeface="Impact" panose="020B0806030902050204" pitchFamily="34" charset="0"/>
                    <a:ea typeface="张海山锐谐体2.0-授权联系：Samtype@QQ.com" panose="02000000000000000000" pitchFamily="2" charset="-122"/>
                  </a:rPr>
                  <a:t>01</a:t>
                </a:r>
                <a:endParaRPr lang="zh-HK" altLang="en-US" sz="4265" kern="0" dirty="0">
                  <a:solidFill>
                    <a:schemeClr val="bg1"/>
                  </a:solidFill>
                  <a:latin typeface="Impact" panose="020B0806030902050204" pitchFamily="34" charset="0"/>
                  <a:ea typeface="张海山锐谐体2.0-授权联系：Samtype@QQ.com" panose="02000000000000000000" pitchFamily="2" charset="-122"/>
                </a:endParaRPr>
              </a:p>
            </p:txBody>
          </p:sp>
        </p:grpSp>
        <p:grpSp>
          <p:nvGrpSpPr>
            <p:cNvPr id="48" name="组合 11"/>
            <p:cNvGrpSpPr/>
            <p:nvPr/>
          </p:nvGrpSpPr>
          <p:grpSpPr>
            <a:xfrm>
              <a:off x="4227857" y="1781533"/>
              <a:ext cx="2232948" cy="3507016"/>
              <a:chOff x="2690633" y="1038958"/>
              <a:chExt cx="1850186" cy="2900945"/>
            </a:xfrm>
          </p:grpSpPr>
          <p:sp>
            <p:nvSpPr>
              <p:cNvPr id="74" name="圆角矩形 23"/>
              <p:cNvSpPr/>
              <p:nvPr/>
            </p:nvSpPr>
            <p:spPr>
              <a:xfrm>
                <a:off x="2799601" y="1038958"/>
                <a:ext cx="1632254" cy="1502651"/>
              </a:xfrm>
              <a:prstGeom prst="roundRect">
                <a:avLst>
                  <a:gd name="adj" fmla="val 9350"/>
                </a:avLst>
              </a:prstGeom>
              <a:solidFill>
                <a:srgbClr val="69BBB3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Calibri" panose="020F0502020204030204"/>
                  <a:ea typeface="PMingLiU" panose="02020300000000000000" pitchFamily="18" charset="-120"/>
                </a:endParaRPr>
              </a:p>
            </p:txBody>
          </p:sp>
          <p:sp>
            <p:nvSpPr>
              <p:cNvPr id="77" name="任意多边形 24"/>
              <p:cNvSpPr/>
              <p:nvPr/>
            </p:nvSpPr>
            <p:spPr>
              <a:xfrm>
                <a:off x="2690633" y="1947912"/>
                <a:ext cx="1850186" cy="1991991"/>
              </a:xfrm>
              <a:custGeom>
                <a:avLst/>
                <a:gdLst>
                  <a:gd name="connsiteX0" fmla="*/ 1 w 2466914"/>
                  <a:gd name="connsiteY0" fmla="*/ 0 h 3944375"/>
                  <a:gd name="connsiteX1" fmla="*/ 2466914 w 2466914"/>
                  <a:gd name="connsiteY1" fmla="*/ 0 h 3944375"/>
                  <a:gd name="connsiteX2" fmla="*/ 2466914 w 2466914"/>
                  <a:gd name="connsiteY2" fmla="*/ 3515745 h 3944375"/>
                  <a:gd name="connsiteX3" fmla="*/ 2466913 w 2466914"/>
                  <a:gd name="connsiteY3" fmla="*/ 3515745 h 3944375"/>
                  <a:gd name="connsiteX4" fmla="*/ 2466913 w 2466914"/>
                  <a:gd name="connsiteY4" fmla="*/ 3757044 h 3944375"/>
                  <a:gd name="connsiteX5" fmla="*/ 2279582 w 2466914"/>
                  <a:gd name="connsiteY5" fmla="*/ 3944375 h 3944375"/>
                  <a:gd name="connsiteX6" fmla="*/ 187331 w 2466914"/>
                  <a:gd name="connsiteY6" fmla="*/ 3944375 h 3944375"/>
                  <a:gd name="connsiteX7" fmla="*/ 0 w 2466914"/>
                  <a:gd name="connsiteY7" fmla="*/ 3757044 h 3944375"/>
                  <a:gd name="connsiteX8" fmla="*/ 0 w 2466914"/>
                  <a:gd name="connsiteY8" fmla="*/ 2128171 h 3944375"/>
                  <a:gd name="connsiteX9" fmla="*/ 1 w 2466914"/>
                  <a:gd name="connsiteY9" fmla="*/ 2128161 h 394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14" h="3944375">
                    <a:moveTo>
                      <a:pt x="1" y="0"/>
                    </a:moveTo>
                    <a:lnTo>
                      <a:pt x="2466914" y="0"/>
                    </a:lnTo>
                    <a:lnTo>
                      <a:pt x="2466914" y="3515745"/>
                    </a:lnTo>
                    <a:lnTo>
                      <a:pt x="2466913" y="3515745"/>
                    </a:lnTo>
                    <a:lnTo>
                      <a:pt x="2466913" y="3757044"/>
                    </a:lnTo>
                    <a:cubicBezTo>
                      <a:pt x="2466913" y="3860504"/>
                      <a:pt x="2383042" y="3944375"/>
                      <a:pt x="2279582" y="3944375"/>
                    </a:cubicBezTo>
                    <a:lnTo>
                      <a:pt x="187331" y="3944375"/>
                    </a:lnTo>
                    <a:cubicBezTo>
                      <a:pt x="83871" y="3944375"/>
                      <a:pt x="0" y="3860504"/>
                      <a:pt x="0" y="3757044"/>
                    </a:cubicBezTo>
                    <a:lnTo>
                      <a:pt x="0" y="2128171"/>
                    </a:lnTo>
                    <a:lnTo>
                      <a:pt x="1" y="2128161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25400" cap="flat" cmpd="sng" algn="ctr">
                <a:solidFill>
                  <a:schemeClr val="bg1">
                    <a:lumMod val="50000"/>
                  </a:schemeClr>
                </a:solidFill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Calibri" panose="020F0502020204030204"/>
                  <a:ea typeface="PMingLiU" panose="02020300000000000000" pitchFamily="18" charset="-120"/>
                </a:endParaRPr>
              </a:p>
            </p:txBody>
          </p:sp>
          <p:sp>
            <p:nvSpPr>
              <p:cNvPr id="87" name="椭圆 86"/>
              <p:cNvSpPr/>
              <p:nvPr/>
            </p:nvSpPr>
            <p:spPr>
              <a:xfrm>
                <a:off x="3315689" y="1647875"/>
                <a:ext cx="600075" cy="600075"/>
              </a:xfrm>
              <a:prstGeom prst="ellipse">
                <a:avLst/>
              </a:prstGeom>
              <a:solidFill>
                <a:srgbClr val="69BBB3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Impact" panose="020B0806030902050204" pitchFamily="34" charset="0"/>
                  <a:ea typeface="PMingLiU" panose="02020300000000000000" pitchFamily="18" charset="-120"/>
                </a:endParaRPr>
              </a:p>
            </p:txBody>
          </p:sp>
          <p:sp>
            <p:nvSpPr>
              <p:cNvPr id="88" name="文本框 48"/>
              <p:cNvSpPr txBox="1"/>
              <p:nvPr/>
            </p:nvSpPr>
            <p:spPr>
              <a:xfrm>
                <a:off x="3185327" y="1222952"/>
                <a:ext cx="894944" cy="619261"/>
              </a:xfrm>
              <a:prstGeom prst="rect">
                <a:avLst/>
              </a:prstGeom>
              <a:noFill/>
            </p:spPr>
            <p:txBody>
              <a:bodyPr wrap="square" lIns="91412" tIns="45706" rIns="91412" bIns="45706" rtlCol="0">
                <a:spAutoFit/>
              </a:bodyPr>
              <a:lstStyle/>
              <a:p>
                <a:pPr algn="ctr" defTabSz="1217930">
                  <a:defRPr/>
                </a:pPr>
                <a:r>
                  <a:rPr lang="en-US" altLang="zh-HK" sz="4265" kern="0" dirty="0">
                    <a:solidFill>
                      <a:prstClr val="white"/>
                    </a:solidFill>
                    <a:latin typeface="Impact" panose="020B0806030902050204" pitchFamily="34" charset="0"/>
                    <a:ea typeface="张海山锐谐体2.0-授权联系：Samtype@QQ.com" panose="02000000000000000000" pitchFamily="2" charset="-122"/>
                  </a:rPr>
                  <a:t>02</a:t>
                </a:r>
                <a:endParaRPr lang="zh-HK" altLang="en-US" sz="4265" kern="0" dirty="0">
                  <a:solidFill>
                    <a:prstClr val="white"/>
                  </a:solidFill>
                  <a:latin typeface="Impact" panose="020B0806030902050204" pitchFamily="34" charset="0"/>
                  <a:ea typeface="张海山锐谐体2.0-授权联系：Samtype@QQ.com" panose="02000000000000000000" pitchFamily="2" charset="-122"/>
                </a:endParaRPr>
              </a:p>
            </p:txBody>
          </p:sp>
        </p:grpSp>
        <p:grpSp>
          <p:nvGrpSpPr>
            <p:cNvPr id="49" name="组合 18"/>
            <p:cNvGrpSpPr/>
            <p:nvPr/>
          </p:nvGrpSpPr>
          <p:grpSpPr>
            <a:xfrm>
              <a:off x="6622101" y="1781533"/>
              <a:ext cx="2232948" cy="3507016"/>
              <a:chOff x="4603182" y="1038958"/>
              <a:chExt cx="1850186" cy="2900945"/>
            </a:xfrm>
          </p:grpSpPr>
          <p:sp>
            <p:nvSpPr>
              <p:cNvPr id="63" name="圆角矩形 30"/>
              <p:cNvSpPr/>
              <p:nvPr/>
            </p:nvSpPr>
            <p:spPr>
              <a:xfrm>
                <a:off x="4712149" y="1038958"/>
                <a:ext cx="1632254" cy="1502651"/>
              </a:xfrm>
              <a:prstGeom prst="roundRect">
                <a:avLst>
                  <a:gd name="adj" fmla="val 9350"/>
                </a:avLst>
              </a:prstGeom>
              <a:solidFill>
                <a:srgbClr val="5E7DB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Calibri" panose="020F0502020204030204"/>
                  <a:ea typeface="PMingLiU" panose="02020300000000000000" pitchFamily="18" charset="-120"/>
                </a:endParaRPr>
              </a:p>
            </p:txBody>
          </p:sp>
          <p:sp>
            <p:nvSpPr>
              <p:cNvPr id="65" name="任意多边形 31"/>
              <p:cNvSpPr/>
              <p:nvPr/>
            </p:nvSpPr>
            <p:spPr>
              <a:xfrm>
                <a:off x="4603182" y="1947912"/>
                <a:ext cx="1850186" cy="1991991"/>
              </a:xfrm>
              <a:custGeom>
                <a:avLst/>
                <a:gdLst>
                  <a:gd name="connsiteX0" fmla="*/ 1 w 2466914"/>
                  <a:gd name="connsiteY0" fmla="*/ 0 h 3944375"/>
                  <a:gd name="connsiteX1" fmla="*/ 2466914 w 2466914"/>
                  <a:gd name="connsiteY1" fmla="*/ 0 h 3944375"/>
                  <a:gd name="connsiteX2" fmla="*/ 2466914 w 2466914"/>
                  <a:gd name="connsiteY2" fmla="*/ 3515745 h 3944375"/>
                  <a:gd name="connsiteX3" fmla="*/ 2466913 w 2466914"/>
                  <a:gd name="connsiteY3" fmla="*/ 3515745 h 3944375"/>
                  <a:gd name="connsiteX4" fmla="*/ 2466913 w 2466914"/>
                  <a:gd name="connsiteY4" fmla="*/ 3757044 h 3944375"/>
                  <a:gd name="connsiteX5" fmla="*/ 2279582 w 2466914"/>
                  <a:gd name="connsiteY5" fmla="*/ 3944375 h 3944375"/>
                  <a:gd name="connsiteX6" fmla="*/ 187331 w 2466914"/>
                  <a:gd name="connsiteY6" fmla="*/ 3944375 h 3944375"/>
                  <a:gd name="connsiteX7" fmla="*/ 0 w 2466914"/>
                  <a:gd name="connsiteY7" fmla="*/ 3757044 h 3944375"/>
                  <a:gd name="connsiteX8" fmla="*/ 0 w 2466914"/>
                  <a:gd name="connsiteY8" fmla="*/ 2128171 h 3944375"/>
                  <a:gd name="connsiteX9" fmla="*/ 1 w 2466914"/>
                  <a:gd name="connsiteY9" fmla="*/ 2128161 h 394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14" h="3944375">
                    <a:moveTo>
                      <a:pt x="1" y="0"/>
                    </a:moveTo>
                    <a:lnTo>
                      <a:pt x="2466914" y="0"/>
                    </a:lnTo>
                    <a:lnTo>
                      <a:pt x="2466914" y="3515745"/>
                    </a:lnTo>
                    <a:lnTo>
                      <a:pt x="2466913" y="3515745"/>
                    </a:lnTo>
                    <a:lnTo>
                      <a:pt x="2466913" y="3757044"/>
                    </a:lnTo>
                    <a:cubicBezTo>
                      <a:pt x="2466913" y="3860504"/>
                      <a:pt x="2383042" y="3944375"/>
                      <a:pt x="2279582" y="3944375"/>
                    </a:cubicBezTo>
                    <a:lnTo>
                      <a:pt x="187331" y="3944375"/>
                    </a:lnTo>
                    <a:cubicBezTo>
                      <a:pt x="83871" y="3944375"/>
                      <a:pt x="0" y="3860504"/>
                      <a:pt x="0" y="3757044"/>
                    </a:cubicBezTo>
                    <a:lnTo>
                      <a:pt x="0" y="2128171"/>
                    </a:lnTo>
                    <a:lnTo>
                      <a:pt x="1" y="2128161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25400" cap="flat" cmpd="sng" algn="ctr">
                <a:solidFill>
                  <a:schemeClr val="bg1">
                    <a:lumMod val="50000"/>
                  </a:schemeClr>
                </a:solidFill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Calibri" panose="020F0502020204030204"/>
                  <a:ea typeface="PMingLiU" panose="02020300000000000000" pitchFamily="18" charset="-120"/>
                </a:endParaRPr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5228238" y="1647875"/>
                <a:ext cx="600075" cy="600075"/>
              </a:xfrm>
              <a:prstGeom prst="ellipse">
                <a:avLst/>
              </a:prstGeom>
              <a:solidFill>
                <a:srgbClr val="5E7DB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Impact" panose="020B0806030902050204" pitchFamily="34" charset="0"/>
                  <a:ea typeface="PMingLiU" panose="02020300000000000000" pitchFamily="18" charset="-120"/>
                </a:endParaRPr>
              </a:p>
            </p:txBody>
          </p:sp>
          <p:sp>
            <p:nvSpPr>
              <p:cNvPr id="70" name="文本框 54"/>
              <p:cNvSpPr txBox="1"/>
              <p:nvPr/>
            </p:nvSpPr>
            <p:spPr>
              <a:xfrm>
                <a:off x="5044295" y="1222952"/>
                <a:ext cx="978584" cy="619261"/>
              </a:xfrm>
              <a:prstGeom prst="rect">
                <a:avLst/>
              </a:prstGeom>
              <a:noFill/>
            </p:spPr>
            <p:txBody>
              <a:bodyPr wrap="square" lIns="91412" tIns="45706" rIns="91412" bIns="45706" rtlCol="0">
                <a:spAutoFit/>
              </a:bodyPr>
              <a:lstStyle/>
              <a:p>
                <a:pPr algn="ctr" defTabSz="1217930">
                  <a:defRPr/>
                </a:pPr>
                <a:r>
                  <a:rPr lang="en-US" altLang="zh-HK" sz="4265" kern="0" dirty="0">
                    <a:solidFill>
                      <a:schemeClr val="bg1"/>
                    </a:solidFill>
                    <a:latin typeface="Impact" panose="020B0806030902050204" pitchFamily="34" charset="0"/>
                    <a:ea typeface="张海山锐谐体2.0-授权联系：Samtype@QQ.com" panose="02000000000000000000" pitchFamily="2" charset="-122"/>
                  </a:rPr>
                  <a:t>03</a:t>
                </a:r>
                <a:endParaRPr lang="zh-HK" altLang="en-US" sz="4265" kern="0" dirty="0">
                  <a:solidFill>
                    <a:schemeClr val="bg1"/>
                  </a:solidFill>
                  <a:latin typeface="Impact" panose="020B0806030902050204" pitchFamily="34" charset="0"/>
                  <a:ea typeface="张海山锐谐体2.0-授权联系：Samtype@QQ.com" panose="02000000000000000000" pitchFamily="2" charset="-122"/>
                </a:endParaRPr>
              </a:p>
            </p:txBody>
          </p:sp>
        </p:grpSp>
        <p:grpSp>
          <p:nvGrpSpPr>
            <p:cNvPr id="50" name="组合 25"/>
            <p:cNvGrpSpPr/>
            <p:nvPr/>
          </p:nvGrpSpPr>
          <p:grpSpPr>
            <a:xfrm>
              <a:off x="9026283" y="1781533"/>
              <a:ext cx="2232948" cy="3507016"/>
              <a:chOff x="6515731" y="1038958"/>
              <a:chExt cx="1850186" cy="2900945"/>
            </a:xfrm>
          </p:grpSpPr>
          <p:sp>
            <p:nvSpPr>
              <p:cNvPr id="51" name="圆角矩形 37"/>
              <p:cNvSpPr/>
              <p:nvPr/>
            </p:nvSpPr>
            <p:spPr>
              <a:xfrm>
                <a:off x="6624698" y="1038958"/>
                <a:ext cx="1632254" cy="1502651"/>
              </a:xfrm>
              <a:prstGeom prst="roundRect">
                <a:avLst>
                  <a:gd name="adj" fmla="val 9350"/>
                </a:avLst>
              </a:prstGeom>
              <a:solidFill>
                <a:srgbClr val="69BBB3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Calibri" panose="020F0502020204030204"/>
                  <a:ea typeface="PMingLiU" panose="02020300000000000000" pitchFamily="18" charset="-120"/>
                </a:endParaRPr>
              </a:p>
            </p:txBody>
          </p:sp>
          <p:sp>
            <p:nvSpPr>
              <p:cNvPr id="54" name="任意多边形 38"/>
              <p:cNvSpPr/>
              <p:nvPr/>
            </p:nvSpPr>
            <p:spPr>
              <a:xfrm>
                <a:off x="6515731" y="1947912"/>
                <a:ext cx="1850186" cy="1991991"/>
              </a:xfrm>
              <a:custGeom>
                <a:avLst/>
                <a:gdLst>
                  <a:gd name="connsiteX0" fmla="*/ 1 w 2466914"/>
                  <a:gd name="connsiteY0" fmla="*/ 0 h 3944375"/>
                  <a:gd name="connsiteX1" fmla="*/ 2466914 w 2466914"/>
                  <a:gd name="connsiteY1" fmla="*/ 0 h 3944375"/>
                  <a:gd name="connsiteX2" fmla="*/ 2466914 w 2466914"/>
                  <a:gd name="connsiteY2" fmla="*/ 3515745 h 3944375"/>
                  <a:gd name="connsiteX3" fmla="*/ 2466913 w 2466914"/>
                  <a:gd name="connsiteY3" fmla="*/ 3515745 h 3944375"/>
                  <a:gd name="connsiteX4" fmla="*/ 2466913 w 2466914"/>
                  <a:gd name="connsiteY4" fmla="*/ 3757044 h 3944375"/>
                  <a:gd name="connsiteX5" fmla="*/ 2279582 w 2466914"/>
                  <a:gd name="connsiteY5" fmla="*/ 3944375 h 3944375"/>
                  <a:gd name="connsiteX6" fmla="*/ 187331 w 2466914"/>
                  <a:gd name="connsiteY6" fmla="*/ 3944375 h 3944375"/>
                  <a:gd name="connsiteX7" fmla="*/ 0 w 2466914"/>
                  <a:gd name="connsiteY7" fmla="*/ 3757044 h 3944375"/>
                  <a:gd name="connsiteX8" fmla="*/ 0 w 2466914"/>
                  <a:gd name="connsiteY8" fmla="*/ 2128171 h 3944375"/>
                  <a:gd name="connsiteX9" fmla="*/ 1 w 2466914"/>
                  <a:gd name="connsiteY9" fmla="*/ 2128161 h 394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466914" h="3944375">
                    <a:moveTo>
                      <a:pt x="1" y="0"/>
                    </a:moveTo>
                    <a:lnTo>
                      <a:pt x="2466914" y="0"/>
                    </a:lnTo>
                    <a:lnTo>
                      <a:pt x="2466914" y="3515745"/>
                    </a:lnTo>
                    <a:lnTo>
                      <a:pt x="2466913" y="3515745"/>
                    </a:lnTo>
                    <a:lnTo>
                      <a:pt x="2466913" y="3757044"/>
                    </a:lnTo>
                    <a:cubicBezTo>
                      <a:pt x="2466913" y="3860504"/>
                      <a:pt x="2383042" y="3944375"/>
                      <a:pt x="2279582" y="3944375"/>
                    </a:cubicBezTo>
                    <a:lnTo>
                      <a:pt x="187331" y="3944375"/>
                    </a:lnTo>
                    <a:cubicBezTo>
                      <a:pt x="83871" y="3944375"/>
                      <a:pt x="0" y="3860504"/>
                      <a:pt x="0" y="3757044"/>
                    </a:cubicBezTo>
                    <a:lnTo>
                      <a:pt x="0" y="2128171"/>
                    </a:lnTo>
                    <a:lnTo>
                      <a:pt x="1" y="2128161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</a:sysClr>
              </a:solidFill>
              <a:ln w="25400" cap="flat" cmpd="sng" algn="ctr">
                <a:solidFill>
                  <a:schemeClr val="bg1">
                    <a:lumMod val="50000"/>
                  </a:schemeClr>
                </a:solidFill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Calibri" panose="020F0502020204030204"/>
                  <a:ea typeface="PMingLiU" panose="02020300000000000000" pitchFamily="18" charset="-120"/>
                </a:endParaRPr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7140787" y="1647875"/>
                <a:ext cx="600075" cy="600075"/>
              </a:xfrm>
              <a:prstGeom prst="ellipse">
                <a:avLst/>
              </a:prstGeom>
              <a:solidFill>
                <a:srgbClr val="69BBB3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lIns="91412" tIns="45706" rIns="91412" bIns="45706" rtlCol="0" anchor="ctr"/>
              <a:lstStyle/>
              <a:p>
                <a:pPr algn="ctr" defTabSz="1217930">
                  <a:defRPr/>
                </a:pPr>
                <a:endParaRPr lang="zh-HK" altLang="en-US" sz="2135" kern="0" dirty="0">
                  <a:solidFill>
                    <a:prstClr val="white"/>
                  </a:solidFill>
                  <a:latin typeface="Impact" panose="020B0806030902050204" pitchFamily="34" charset="0"/>
                  <a:ea typeface="PMingLiU" panose="02020300000000000000" pitchFamily="18" charset="-120"/>
                </a:endParaRPr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6988992" y="1222952"/>
                <a:ext cx="876274" cy="619261"/>
              </a:xfrm>
              <a:prstGeom prst="rect">
                <a:avLst/>
              </a:prstGeom>
              <a:noFill/>
            </p:spPr>
            <p:txBody>
              <a:bodyPr wrap="square" lIns="91412" tIns="45706" rIns="91412" bIns="45706" rtlCol="0">
                <a:spAutoFit/>
              </a:bodyPr>
              <a:lstStyle/>
              <a:p>
                <a:pPr algn="ctr" defTabSz="1217930">
                  <a:defRPr/>
                </a:pPr>
                <a:r>
                  <a:rPr lang="en-US" altLang="zh-HK" sz="4265" kern="0" dirty="0">
                    <a:solidFill>
                      <a:prstClr val="white"/>
                    </a:solidFill>
                    <a:latin typeface="Impact" panose="020B0806030902050204" pitchFamily="34" charset="0"/>
                    <a:ea typeface="张海山锐谐体2.0-授权联系：Samtype@QQ.com" panose="02000000000000000000" pitchFamily="2" charset="-122"/>
                  </a:rPr>
                  <a:t>04</a:t>
                </a:r>
                <a:endParaRPr lang="zh-HK" altLang="en-US" sz="4265" kern="0" dirty="0">
                  <a:solidFill>
                    <a:prstClr val="white"/>
                  </a:solidFill>
                  <a:latin typeface="Impact" panose="020B0806030902050204" pitchFamily="34" charset="0"/>
                  <a:ea typeface="张海山锐谐体2.0-授权联系：Samtype@QQ.com" panose="02000000000000000000" pitchFamily="2" charset="-122"/>
                </a:endParaRPr>
              </a:p>
            </p:txBody>
          </p:sp>
        </p:grpSp>
      </p:grpSp>
      <p:grpSp>
        <p:nvGrpSpPr>
          <p:cNvPr id="99" name="组合 98"/>
          <p:cNvGrpSpPr/>
          <p:nvPr/>
        </p:nvGrpSpPr>
        <p:grpSpPr>
          <a:xfrm>
            <a:off x="1378474" y="3763490"/>
            <a:ext cx="1844675" cy="1633855"/>
            <a:chOff x="547530" y="2081626"/>
            <a:chExt cx="1844675" cy="1633855"/>
          </a:xfrm>
        </p:grpSpPr>
        <p:sp>
          <p:nvSpPr>
            <p:cNvPr id="100" name="文本框 99"/>
            <p:cNvSpPr txBox="1"/>
            <p:nvPr/>
          </p:nvSpPr>
          <p:spPr>
            <a:xfrm>
              <a:off x="547530" y="2472151"/>
              <a:ext cx="1844675" cy="12433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1.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做推送的速度还是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偏慢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2.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推送的一些细节还是欠缺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火候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3.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推送格式太过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单一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877335" y="2081626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推送方面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3905105" y="3763490"/>
            <a:ext cx="1844720" cy="1220771"/>
            <a:chOff x="547530" y="2081626"/>
            <a:chExt cx="1844720" cy="1220771"/>
          </a:xfrm>
        </p:grpSpPr>
        <p:sp>
          <p:nvSpPr>
            <p:cNvPr id="103" name="文本框 102"/>
            <p:cNvSpPr txBox="1"/>
            <p:nvPr/>
          </p:nvSpPr>
          <p:spPr>
            <a:xfrm>
              <a:off x="547530" y="2472452"/>
              <a:ext cx="1844720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1.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对相机如何调整参数的了解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过少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2.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还不会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ps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04" name="文本框 103"/>
            <p:cNvSpPr txBox="1"/>
            <p:nvPr/>
          </p:nvSpPr>
          <p:spPr>
            <a:xfrm>
              <a:off x="877335" y="2081626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摄影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方面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6347515" y="3763490"/>
            <a:ext cx="1844720" cy="974391"/>
            <a:chOff x="547530" y="2081626"/>
            <a:chExt cx="1844720" cy="974391"/>
          </a:xfrm>
        </p:grpSpPr>
        <p:sp>
          <p:nvSpPr>
            <p:cNvPr id="106" name="文本框 105"/>
            <p:cNvSpPr txBox="1"/>
            <p:nvPr/>
          </p:nvSpPr>
          <p:spPr>
            <a:xfrm>
              <a:off x="547530" y="2472452"/>
              <a:ext cx="184472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1.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中心提炼会出现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偏差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799625" y="2081626"/>
              <a:ext cx="1480185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通讯稿方面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8886179" y="3763490"/>
            <a:ext cx="1844720" cy="1220771"/>
            <a:chOff x="547530" y="2081626"/>
            <a:chExt cx="1844720" cy="1220771"/>
          </a:xfrm>
        </p:grpSpPr>
        <p:sp>
          <p:nvSpPr>
            <p:cNvPr id="109" name="文本框 108"/>
            <p:cNvSpPr txBox="1"/>
            <p:nvPr/>
          </p:nvSpPr>
          <p:spPr>
            <a:xfrm>
              <a:off x="547530" y="2472452"/>
              <a:ext cx="1844720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1.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太多次被退回，容易产生挫败感和厌烦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情绪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10" name="文本框 109"/>
            <p:cNvSpPr txBox="1"/>
            <p:nvPr/>
          </p:nvSpPr>
          <p:spPr>
            <a:xfrm>
              <a:off x="877335" y="2081626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态度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方面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7706988" y="2607653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矩形: 圆角 5"/>
          <p:cNvSpPr/>
          <p:nvPr/>
        </p:nvSpPr>
        <p:spPr>
          <a:xfrm>
            <a:off x="394958" y="508288"/>
            <a:ext cx="11402084" cy="5840153"/>
          </a:xfrm>
          <a:prstGeom prst="roundRect">
            <a:avLst>
              <a:gd name="adj" fmla="val 5556"/>
            </a:avLst>
          </a:prstGeom>
          <a:solidFill>
            <a:schemeClr val="bg1">
              <a:lumMod val="95000"/>
            </a:schemeClr>
          </a:solidFill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94958" y="1278544"/>
            <a:ext cx="11402084" cy="0"/>
          </a:xfrm>
          <a:prstGeom prst="line">
            <a:avLst/>
          </a:prstGeom>
          <a:ln w="47625">
            <a:solidFill>
              <a:srgbClr val="2F52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17960" y="745144"/>
            <a:ext cx="374329" cy="357037"/>
          </a:xfrm>
          <a:prstGeom prst="ellipse">
            <a:avLst/>
          </a:prstGeom>
          <a:solidFill>
            <a:srgbClr val="DAA699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32579" y="745144"/>
            <a:ext cx="374329" cy="365756"/>
          </a:xfrm>
          <a:prstGeom prst="ellipse">
            <a:avLst/>
          </a:prstGeom>
          <a:solidFill>
            <a:srgbClr val="F2DBAF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3" name="任意多边形: 形状 42"/>
          <p:cNvSpPr/>
          <p:nvPr/>
        </p:nvSpPr>
        <p:spPr>
          <a:xfrm rot="19698761">
            <a:off x="11347321" y="5761715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80506" y="642158"/>
            <a:ext cx="3648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1C355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不足改正</a:t>
            </a:r>
            <a:endParaRPr lang="zh-CN" altLang="en-US" sz="3200" dirty="0">
              <a:solidFill>
                <a:srgbClr val="1C3554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685612" y="2838475"/>
            <a:ext cx="1844720" cy="1712896"/>
            <a:chOff x="547530" y="2081626"/>
            <a:chExt cx="1844720" cy="1712896"/>
          </a:xfrm>
        </p:grpSpPr>
        <p:sp>
          <p:nvSpPr>
            <p:cNvPr id="100" name="文本框 99"/>
            <p:cNvSpPr txBox="1"/>
            <p:nvPr/>
          </p:nvSpPr>
          <p:spPr>
            <a:xfrm>
              <a:off x="547530" y="2472452"/>
              <a:ext cx="1844720" cy="1322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更加积极地参加推送工作，提高作品的质量，提升速度。在保证基础要求上，适度创新。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.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01" name="文本框 100"/>
            <p:cNvSpPr txBox="1"/>
            <p:nvPr/>
          </p:nvSpPr>
          <p:spPr>
            <a:xfrm>
              <a:off x="835981" y="2081626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推送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方面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53" name="Line 2"/>
          <p:cNvSpPr>
            <a:spLocks noChangeShapeType="1"/>
          </p:cNvSpPr>
          <p:nvPr/>
        </p:nvSpPr>
        <p:spPr bwMode="auto">
          <a:xfrm flipV="1">
            <a:off x="3924406" y="2689095"/>
            <a:ext cx="0" cy="2742407"/>
          </a:xfrm>
          <a:prstGeom prst="line">
            <a:avLst/>
          </a:prstGeom>
          <a:noFill/>
          <a:ln w="12700">
            <a:solidFill>
              <a:schemeClr val="tx2"/>
            </a:solidFill>
            <a:prstDash val="lgDash"/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55" name="Line 3"/>
          <p:cNvSpPr>
            <a:spLocks noChangeShapeType="1"/>
          </p:cNvSpPr>
          <p:nvPr/>
        </p:nvSpPr>
        <p:spPr bwMode="auto">
          <a:xfrm flipV="1">
            <a:off x="2491687" y="4221034"/>
            <a:ext cx="0" cy="1210468"/>
          </a:xfrm>
          <a:prstGeom prst="line">
            <a:avLst/>
          </a:prstGeom>
          <a:noFill/>
          <a:ln w="12700">
            <a:solidFill>
              <a:schemeClr val="tx2"/>
            </a:solidFill>
            <a:prstDash val="lgDash"/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56" name="AutoShape 4"/>
          <p:cNvSpPr/>
          <p:nvPr/>
        </p:nvSpPr>
        <p:spPr bwMode="auto">
          <a:xfrm>
            <a:off x="8789300" y="5406102"/>
            <a:ext cx="1503363" cy="942181"/>
          </a:xfrm>
          <a:custGeom>
            <a:avLst/>
            <a:gdLst>
              <a:gd name="T0" fmla="*/ 1503363 w 20692"/>
              <a:gd name="T1" fmla="*/ 942182 h 21600"/>
              <a:gd name="T2" fmla="*/ 1503363 w 20692"/>
              <a:gd name="T3" fmla="*/ 942182 h 21600"/>
              <a:gd name="T4" fmla="*/ 1503363 w 20692"/>
              <a:gd name="T5" fmla="*/ 942182 h 21600"/>
              <a:gd name="T6" fmla="*/ 1503363 w 20692"/>
              <a:gd name="T7" fmla="*/ 94218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692" h="21600">
                <a:moveTo>
                  <a:pt x="9547" y="0"/>
                </a:moveTo>
                <a:cubicBezTo>
                  <a:pt x="8121" y="0"/>
                  <a:pt x="6695" y="903"/>
                  <a:pt x="5607" y="2714"/>
                </a:cubicBezTo>
                <a:cubicBezTo>
                  <a:pt x="4324" y="4849"/>
                  <a:pt x="3805" y="7767"/>
                  <a:pt x="4034" y="10544"/>
                </a:cubicBezTo>
                <a:cubicBezTo>
                  <a:pt x="2996" y="10519"/>
                  <a:pt x="1954" y="11162"/>
                  <a:pt x="1162" y="12481"/>
                </a:cubicBezTo>
                <a:cubicBezTo>
                  <a:pt x="-344" y="14988"/>
                  <a:pt x="-385" y="18999"/>
                  <a:pt x="1028" y="21600"/>
                </a:cubicBezTo>
                <a:lnTo>
                  <a:pt x="18824" y="21600"/>
                </a:lnTo>
                <a:cubicBezTo>
                  <a:pt x="18922" y="21457"/>
                  <a:pt x="19026" y="21331"/>
                  <a:pt x="19120" y="21175"/>
                </a:cubicBezTo>
                <a:cubicBezTo>
                  <a:pt x="21215" y="17688"/>
                  <a:pt x="21214" y="12032"/>
                  <a:pt x="19120" y="8546"/>
                </a:cubicBezTo>
                <a:cubicBezTo>
                  <a:pt x="17927" y="6560"/>
                  <a:pt x="16310" y="5710"/>
                  <a:pt x="14753" y="5986"/>
                </a:cubicBezTo>
                <a:cubicBezTo>
                  <a:pt x="14482" y="4795"/>
                  <a:pt x="14064" y="3673"/>
                  <a:pt x="13488" y="2714"/>
                </a:cubicBezTo>
                <a:cubicBezTo>
                  <a:pt x="12400" y="903"/>
                  <a:pt x="10973" y="0"/>
                  <a:pt x="9547" y="0"/>
                </a:cubicBezTo>
                <a:close/>
              </a:path>
            </a:pathLst>
          </a:custGeom>
          <a:solidFill>
            <a:srgbClr val="69BBB3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eaLnBrk="1">
              <a:lnSpc>
                <a:spcPct val="120000"/>
              </a:lnSpc>
              <a:defRPr/>
            </a:pPr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57" name="AutoShape 5"/>
          <p:cNvSpPr/>
          <p:nvPr/>
        </p:nvSpPr>
        <p:spPr bwMode="auto">
          <a:xfrm>
            <a:off x="6535845" y="4670295"/>
            <a:ext cx="2742407" cy="1678781"/>
          </a:xfrm>
          <a:custGeom>
            <a:avLst/>
            <a:gdLst>
              <a:gd name="T0" fmla="*/ 2742275 w 20837"/>
              <a:gd name="T1" fmla="*/ 1678781 h 21600"/>
              <a:gd name="T2" fmla="*/ 2742275 w 20837"/>
              <a:gd name="T3" fmla="*/ 1678781 h 21600"/>
              <a:gd name="T4" fmla="*/ 2742275 w 20837"/>
              <a:gd name="T5" fmla="*/ 1678781 h 21600"/>
              <a:gd name="T6" fmla="*/ 2742275 w 20837"/>
              <a:gd name="T7" fmla="*/ 16787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837" h="21600">
                <a:moveTo>
                  <a:pt x="12198" y="0"/>
                </a:moveTo>
                <a:cubicBezTo>
                  <a:pt x="11040" y="0"/>
                  <a:pt x="9883" y="750"/>
                  <a:pt x="9000" y="2247"/>
                </a:cubicBezTo>
                <a:cubicBezTo>
                  <a:pt x="8738" y="2691"/>
                  <a:pt x="8526" y="3183"/>
                  <a:pt x="8342" y="3697"/>
                </a:cubicBezTo>
                <a:cubicBezTo>
                  <a:pt x="6922" y="2265"/>
                  <a:pt x="5061" y="2566"/>
                  <a:pt x="3839" y="4636"/>
                </a:cubicBezTo>
                <a:cubicBezTo>
                  <a:pt x="3083" y="5918"/>
                  <a:pt x="2735" y="7617"/>
                  <a:pt x="2771" y="9296"/>
                </a:cubicBezTo>
                <a:cubicBezTo>
                  <a:pt x="2154" y="9567"/>
                  <a:pt x="1566" y="10083"/>
                  <a:pt x="1083" y="10902"/>
                </a:cubicBezTo>
                <a:cubicBezTo>
                  <a:pt x="-361" y="13349"/>
                  <a:pt x="-361" y="17318"/>
                  <a:pt x="1083" y="19765"/>
                </a:cubicBezTo>
                <a:cubicBezTo>
                  <a:pt x="1693" y="20800"/>
                  <a:pt x="2467" y="21367"/>
                  <a:pt x="3262" y="21527"/>
                </a:cubicBezTo>
                <a:lnTo>
                  <a:pt x="3262" y="21599"/>
                </a:lnTo>
                <a:lnTo>
                  <a:pt x="3699" y="21599"/>
                </a:lnTo>
                <a:lnTo>
                  <a:pt x="16724" y="21599"/>
                </a:lnTo>
                <a:lnTo>
                  <a:pt x="17045" y="21599"/>
                </a:lnTo>
                <a:lnTo>
                  <a:pt x="17045" y="21546"/>
                </a:lnTo>
                <a:cubicBezTo>
                  <a:pt x="17988" y="21421"/>
                  <a:pt x="18912" y="20782"/>
                  <a:pt x="19633" y="19561"/>
                </a:cubicBezTo>
                <a:cubicBezTo>
                  <a:pt x="21238" y="16841"/>
                  <a:pt x="21239" y="12425"/>
                  <a:pt x="19633" y="9705"/>
                </a:cubicBezTo>
                <a:cubicBezTo>
                  <a:pt x="18830" y="8345"/>
                  <a:pt x="17776" y="7667"/>
                  <a:pt x="16724" y="7667"/>
                </a:cubicBezTo>
                <a:cubicBezTo>
                  <a:pt x="16724" y="5704"/>
                  <a:pt x="16281" y="3744"/>
                  <a:pt x="15397" y="2247"/>
                </a:cubicBezTo>
                <a:cubicBezTo>
                  <a:pt x="14514" y="750"/>
                  <a:pt x="13357" y="0"/>
                  <a:pt x="12198" y="0"/>
                </a:cubicBezTo>
                <a:close/>
              </a:path>
            </a:pathLst>
          </a:custGeom>
          <a:solidFill>
            <a:srgbClr val="5E7DB4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eaLnBrk="1">
              <a:lnSpc>
                <a:spcPct val="120000"/>
              </a:lnSpc>
              <a:defRPr/>
            </a:pPr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58" name="AutoShape 6"/>
          <p:cNvSpPr/>
          <p:nvPr/>
        </p:nvSpPr>
        <p:spPr bwMode="auto">
          <a:xfrm>
            <a:off x="2879039" y="5069551"/>
            <a:ext cx="2090737" cy="1278732"/>
          </a:xfrm>
          <a:custGeom>
            <a:avLst/>
            <a:gdLst>
              <a:gd name="T0" fmla="*/ 2090637 w 20837"/>
              <a:gd name="T1" fmla="*/ 1278732 h 21600"/>
              <a:gd name="T2" fmla="*/ 2090637 w 20837"/>
              <a:gd name="T3" fmla="*/ 1278732 h 21600"/>
              <a:gd name="T4" fmla="*/ 2090637 w 20837"/>
              <a:gd name="T5" fmla="*/ 1278732 h 21600"/>
              <a:gd name="T6" fmla="*/ 2090637 w 20837"/>
              <a:gd name="T7" fmla="*/ 1278732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837" h="21600">
                <a:moveTo>
                  <a:pt x="12198" y="0"/>
                </a:moveTo>
                <a:cubicBezTo>
                  <a:pt x="11040" y="0"/>
                  <a:pt x="9883" y="750"/>
                  <a:pt x="9000" y="2247"/>
                </a:cubicBezTo>
                <a:cubicBezTo>
                  <a:pt x="8738" y="2691"/>
                  <a:pt x="8526" y="3183"/>
                  <a:pt x="8342" y="3697"/>
                </a:cubicBezTo>
                <a:cubicBezTo>
                  <a:pt x="6922" y="2265"/>
                  <a:pt x="5061" y="2566"/>
                  <a:pt x="3839" y="4636"/>
                </a:cubicBezTo>
                <a:cubicBezTo>
                  <a:pt x="3083" y="5918"/>
                  <a:pt x="2735" y="7617"/>
                  <a:pt x="2771" y="9296"/>
                </a:cubicBezTo>
                <a:cubicBezTo>
                  <a:pt x="2154" y="9567"/>
                  <a:pt x="1566" y="10083"/>
                  <a:pt x="1083" y="10902"/>
                </a:cubicBezTo>
                <a:cubicBezTo>
                  <a:pt x="-361" y="13349"/>
                  <a:pt x="-361" y="17318"/>
                  <a:pt x="1083" y="19765"/>
                </a:cubicBezTo>
                <a:cubicBezTo>
                  <a:pt x="1693" y="20800"/>
                  <a:pt x="2467" y="21367"/>
                  <a:pt x="3262" y="21527"/>
                </a:cubicBezTo>
                <a:lnTo>
                  <a:pt x="3262" y="21599"/>
                </a:lnTo>
                <a:lnTo>
                  <a:pt x="3699" y="21599"/>
                </a:lnTo>
                <a:lnTo>
                  <a:pt x="16724" y="21599"/>
                </a:lnTo>
                <a:lnTo>
                  <a:pt x="17045" y="21599"/>
                </a:lnTo>
                <a:lnTo>
                  <a:pt x="17045" y="21546"/>
                </a:lnTo>
                <a:cubicBezTo>
                  <a:pt x="17988" y="21421"/>
                  <a:pt x="18912" y="20782"/>
                  <a:pt x="19633" y="19561"/>
                </a:cubicBezTo>
                <a:cubicBezTo>
                  <a:pt x="21238" y="16841"/>
                  <a:pt x="21238" y="12425"/>
                  <a:pt x="19633" y="9705"/>
                </a:cubicBezTo>
                <a:cubicBezTo>
                  <a:pt x="18830" y="8345"/>
                  <a:pt x="17776" y="7667"/>
                  <a:pt x="16724" y="7667"/>
                </a:cubicBezTo>
                <a:cubicBezTo>
                  <a:pt x="16724" y="5704"/>
                  <a:pt x="16281" y="3744"/>
                  <a:pt x="15397" y="2247"/>
                </a:cubicBezTo>
                <a:cubicBezTo>
                  <a:pt x="14514" y="750"/>
                  <a:pt x="13357" y="0"/>
                  <a:pt x="12198" y="0"/>
                </a:cubicBezTo>
                <a:close/>
              </a:path>
            </a:pathLst>
          </a:custGeom>
          <a:solidFill>
            <a:srgbClr val="5E7DB4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eaLnBrk="1">
              <a:lnSpc>
                <a:spcPct val="120000"/>
              </a:lnSpc>
              <a:defRPr/>
            </a:pPr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60" name="AutoShape 7"/>
          <p:cNvSpPr/>
          <p:nvPr/>
        </p:nvSpPr>
        <p:spPr bwMode="auto">
          <a:xfrm>
            <a:off x="1809856" y="5347365"/>
            <a:ext cx="1596232" cy="1000919"/>
          </a:xfrm>
          <a:custGeom>
            <a:avLst/>
            <a:gdLst>
              <a:gd name="T0" fmla="*/ 1596232 w 20692"/>
              <a:gd name="T1" fmla="*/ 1000919 h 21600"/>
              <a:gd name="T2" fmla="*/ 1596232 w 20692"/>
              <a:gd name="T3" fmla="*/ 1000919 h 21600"/>
              <a:gd name="T4" fmla="*/ 1596232 w 20692"/>
              <a:gd name="T5" fmla="*/ 1000919 h 21600"/>
              <a:gd name="T6" fmla="*/ 1596232 w 20692"/>
              <a:gd name="T7" fmla="*/ 10009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692" h="21600">
                <a:moveTo>
                  <a:pt x="9547" y="0"/>
                </a:moveTo>
                <a:cubicBezTo>
                  <a:pt x="8121" y="0"/>
                  <a:pt x="6695" y="903"/>
                  <a:pt x="5607" y="2714"/>
                </a:cubicBezTo>
                <a:cubicBezTo>
                  <a:pt x="4324" y="4849"/>
                  <a:pt x="3805" y="7767"/>
                  <a:pt x="4034" y="10544"/>
                </a:cubicBezTo>
                <a:cubicBezTo>
                  <a:pt x="2996" y="10519"/>
                  <a:pt x="1954" y="11162"/>
                  <a:pt x="1162" y="12481"/>
                </a:cubicBezTo>
                <a:cubicBezTo>
                  <a:pt x="-344" y="14988"/>
                  <a:pt x="-385" y="18999"/>
                  <a:pt x="1028" y="21600"/>
                </a:cubicBezTo>
                <a:lnTo>
                  <a:pt x="18824" y="21600"/>
                </a:lnTo>
                <a:cubicBezTo>
                  <a:pt x="18922" y="21457"/>
                  <a:pt x="19026" y="21331"/>
                  <a:pt x="19120" y="21175"/>
                </a:cubicBezTo>
                <a:cubicBezTo>
                  <a:pt x="21215" y="17688"/>
                  <a:pt x="21214" y="12032"/>
                  <a:pt x="19120" y="8546"/>
                </a:cubicBezTo>
                <a:cubicBezTo>
                  <a:pt x="17927" y="6560"/>
                  <a:pt x="16310" y="5710"/>
                  <a:pt x="14753" y="5986"/>
                </a:cubicBezTo>
                <a:cubicBezTo>
                  <a:pt x="14482" y="4795"/>
                  <a:pt x="14064" y="3673"/>
                  <a:pt x="13488" y="2714"/>
                </a:cubicBezTo>
                <a:cubicBezTo>
                  <a:pt x="12400" y="903"/>
                  <a:pt x="10973" y="0"/>
                  <a:pt x="9547" y="0"/>
                </a:cubicBezTo>
                <a:close/>
              </a:path>
            </a:pathLst>
          </a:custGeom>
          <a:solidFill>
            <a:srgbClr val="69BBB3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eaLnBrk="1">
              <a:lnSpc>
                <a:spcPct val="120000"/>
              </a:lnSpc>
              <a:defRPr/>
            </a:pPr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64" name="AutoShape 10"/>
          <p:cNvSpPr/>
          <p:nvPr/>
        </p:nvSpPr>
        <p:spPr bwMode="auto">
          <a:xfrm>
            <a:off x="2367069" y="5820439"/>
            <a:ext cx="481807" cy="355600"/>
          </a:xfrm>
          <a:custGeom>
            <a:avLst/>
            <a:gdLst>
              <a:gd name="T0" fmla="*/ 481807 w 21600"/>
              <a:gd name="T1" fmla="*/ 355600 h 21600"/>
              <a:gd name="T2" fmla="*/ 481807 w 21600"/>
              <a:gd name="T3" fmla="*/ 355600 h 21600"/>
              <a:gd name="T4" fmla="*/ 481807 w 21600"/>
              <a:gd name="T5" fmla="*/ 355600 h 21600"/>
              <a:gd name="T6" fmla="*/ 481807 w 21600"/>
              <a:gd name="T7" fmla="*/ 3556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1pPr>
            <a:lvl2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2pPr>
            <a:lvl3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3pPr>
            <a:lvl4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4pPr>
            <a:lvl5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5pPr>
            <a:lvl6pPr marL="13716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6pPr>
            <a:lvl7pPr marL="18288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7pPr>
            <a:lvl8pPr marL="22860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8pPr>
            <a:lvl9pPr marL="27432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9pPr>
          </a:lstStyle>
          <a:p>
            <a:pPr algn="ctr" eaLnBrk="1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  <a:latin typeface="Roboto Light" panose="02000000000000000000" pitchFamily="2" charset="0"/>
              </a:rPr>
              <a:t>53%</a:t>
            </a:r>
            <a:endParaRPr lang="en-US" sz="1100" dirty="0">
              <a:latin typeface="Roboto Light" panose="02000000000000000000" pitchFamily="2" charset="0"/>
            </a:endParaRPr>
          </a:p>
        </p:txBody>
      </p:sp>
      <p:sp>
        <p:nvSpPr>
          <p:cNvPr id="67" name="AutoShape 11"/>
          <p:cNvSpPr/>
          <p:nvPr/>
        </p:nvSpPr>
        <p:spPr bwMode="auto">
          <a:xfrm>
            <a:off x="3629925" y="5572788"/>
            <a:ext cx="481807" cy="355600"/>
          </a:xfrm>
          <a:custGeom>
            <a:avLst/>
            <a:gdLst>
              <a:gd name="T0" fmla="*/ 481806 w 21600"/>
              <a:gd name="T1" fmla="*/ 355600 h 21600"/>
              <a:gd name="T2" fmla="*/ 481806 w 21600"/>
              <a:gd name="T3" fmla="*/ 355600 h 21600"/>
              <a:gd name="T4" fmla="*/ 481806 w 21600"/>
              <a:gd name="T5" fmla="*/ 355600 h 21600"/>
              <a:gd name="T6" fmla="*/ 481806 w 21600"/>
              <a:gd name="T7" fmla="*/ 3556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1pPr>
            <a:lvl2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2pPr>
            <a:lvl3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3pPr>
            <a:lvl4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4pPr>
            <a:lvl5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5pPr>
            <a:lvl6pPr marL="13716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6pPr>
            <a:lvl7pPr marL="18288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7pPr>
            <a:lvl8pPr marL="22860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8pPr>
            <a:lvl9pPr marL="27432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9pPr>
          </a:lstStyle>
          <a:p>
            <a:pPr algn="ctr" eaLnBrk="1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  <a:latin typeface="Roboto Light" panose="02000000000000000000" pitchFamily="2" charset="0"/>
              </a:rPr>
              <a:t>81%</a:t>
            </a:r>
            <a:endParaRPr lang="en-US" sz="1100" dirty="0">
              <a:latin typeface="Roboto Light" panose="02000000000000000000" pitchFamily="2" charset="0"/>
            </a:endParaRPr>
          </a:p>
        </p:txBody>
      </p:sp>
      <p:sp>
        <p:nvSpPr>
          <p:cNvPr id="68" name="Line 12"/>
          <p:cNvSpPr>
            <a:spLocks noChangeShapeType="1"/>
          </p:cNvSpPr>
          <p:nvPr/>
        </p:nvSpPr>
        <p:spPr bwMode="auto">
          <a:xfrm flipV="1">
            <a:off x="5736538" y="3858290"/>
            <a:ext cx="0" cy="1211263"/>
          </a:xfrm>
          <a:prstGeom prst="line">
            <a:avLst/>
          </a:prstGeom>
          <a:noFill/>
          <a:ln w="12700">
            <a:solidFill>
              <a:schemeClr val="tx2"/>
            </a:solidFill>
            <a:prstDash val="lgDash"/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69" name="Line 13"/>
          <p:cNvSpPr>
            <a:spLocks noChangeShapeType="1"/>
          </p:cNvSpPr>
          <p:nvPr/>
        </p:nvSpPr>
        <p:spPr bwMode="auto">
          <a:xfrm flipV="1">
            <a:off x="7891568" y="2900234"/>
            <a:ext cx="0" cy="2169319"/>
          </a:xfrm>
          <a:prstGeom prst="line">
            <a:avLst/>
          </a:prstGeom>
          <a:noFill/>
          <a:ln w="12700">
            <a:solidFill>
              <a:schemeClr val="tx2"/>
            </a:solidFill>
            <a:prstDash val="lgDash"/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72" name="AutoShape 15"/>
          <p:cNvSpPr/>
          <p:nvPr/>
        </p:nvSpPr>
        <p:spPr bwMode="auto">
          <a:xfrm>
            <a:off x="7924906" y="5452139"/>
            <a:ext cx="481807" cy="355600"/>
          </a:xfrm>
          <a:custGeom>
            <a:avLst/>
            <a:gdLst>
              <a:gd name="T0" fmla="*/ 481807 w 21600"/>
              <a:gd name="T1" fmla="*/ 355600 h 21600"/>
              <a:gd name="T2" fmla="*/ 481807 w 21600"/>
              <a:gd name="T3" fmla="*/ 355600 h 21600"/>
              <a:gd name="T4" fmla="*/ 481807 w 21600"/>
              <a:gd name="T5" fmla="*/ 355600 h 21600"/>
              <a:gd name="T6" fmla="*/ 481807 w 21600"/>
              <a:gd name="T7" fmla="*/ 3556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1pPr>
            <a:lvl2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2pPr>
            <a:lvl3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3pPr>
            <a:lvl4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4pPr>
            <a:lvl5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5pPr>
            <a:lvl6pPr marL="13716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6pPr>
            <a:lvl7pPr marL="18288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7pPr>
            <a:lvl8pPr marL="22860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8pPr>
            <a:lvl9pPr marL="27432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9pPr>
          </a:lstStyle>
          <a:p>
            <a:pPr algn="ctr" eaLnBrk="1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  <a:latin typeface="Roboto Light" panose="02000000000000000000" pitchFamily="2" charset="0"/>
              </a:rPr>
              <a:t>40%</a:t>
            </a:r>
            <a:endParaRPr lang="en-US" sz="1100" dirty="0">
              <a:latin typeface="Roboto Light" panose="02000000000000000000" pitchFamily="2" charset="0"/>
            </a:endParaRPr>
          </a:p>
        </p:txBody>
      </p:sp>
      <p:sp>
        <p:nvSpPr>
          <p:cNvPr id="73" name="AutoShape 16"/>
          <p:cNvSpPr/>
          <p:nvPr/>
        </p:nvSpPr>
        <p:spPr bwMode="auto">
          <a:xfrm>
            <a:off x="9392550" y="5820439"/>
            <a:ext cx="481807" cy="355600"/>
          </a:xfrm>
          <a:custGeom>
            <a:avLst/>
            <a:gdLst>
              <a:gd name="T0" fmla="*/ 481806 w 21600"/>
              <a:gd name="T1" fmla="*/ 355600 h 21600"/>
              <a:gd name="T2" fmla="*/ 481806 w 21600"/>
              <a:gd name="T3" fmla="*/ 355600 h 21600"/>
              <a:gd name="T4" fmla="*/ 481806 w 21600"/>
              <a:gd name="T5" fmla="*/ 355600 h 21600"/>
              <a:gd name="T6" fmla="*/ 481806 w 21600"/>
              <a:gd name="T7" fmla="*/ 3556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1pPr>
            <a:lvl2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2pPr>
            <a:lvl3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3pPr>
            <a:lvl4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4pPr>
            <a:lvl5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5pPr>
            <a:lvl6pPr marL="13716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6pPr>
            <a:lvl7pPr marL="18288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7pPr>
            <a:lvl8pPr marL="22860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8pPr>
            <a:lvl9pPr marL="27432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9pPr>
          </a:lstStyle>
          <a:p>
            <a:pPr algn="ctr" eaLnBrk="1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  <a:latin typeface="Roboto Light" panose="02000000000000000000" pitchFamily="2" charset="0"/>
              </a:rPr>
              <a:t>26%</a:t>
            </a:r>
            <a:endParaRPr lang="en-US" sz="1100" dirty="0">
              <a:latin typeface="Roboto Light" panose="02000000000000000000" pitchFamily="2" charset="0"/>
            </a:endParaRPr>
          </a:p>
        </p:txBody>
      </p:sp>
      <p:sp>
        <p:nvSpPr>
          <p:cNvPr id="75" name="AutoShape 17"/>
          <p:cNvSpPr/>
          <p:nvPr/>
        </p:nvSpPr>
        <p:spPr bwMode="auto">
          <a:xfrm>
            <a:off x="4335569" y="4504401"/>
            <a:ext cx="2940844" cy="1844675"/>
          </a:xfrm>
          <a:custGeom>
            <a:avLst/>
            <a:gdLst>
              <a:gd name="T0" fmla="*/ 2940844 w 20692"/>
              <a:gd name="T1" fmla="*/ 1844675 h 21600"/>
              <a:gd name="T2" fmla="*/ 2940844 w 20692"/>
              <a:gd name="T3" fmla="*/ 1844675 h 21600"/>
              <a:gd name="T4" fmla="*/ 2940844 w 20692"/>
              <a:gd name="T5" fmla="*/ 1844675 h 21600"/>
              <a:gd name="T6" fmla="*/ 2940844 w 20692"/>
              <a:gd name="T7" fmla="*/ 1844675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692" h="21600">
                <a:moveTo>
                  <a:pt x="9547" y="0"/>
                </a:moveTo>
                <a:cubicBezTo>
                  <a:pt x="8121" y="0"/>
                  <a:pt x="6695" y="903"/>
                  <a:pt x="5607" y="2714"/>
                </a:cubicBezTo>
                <a:cubicBezTo>
                  <a:pt x="4324" y="4849"/>
                  <a:pt x="3805" y="7767"/>
                  <a:pt x="4034" y="10544"/>
                </a:cubicBezTo>
                <a:cubicBezTo>
                  <a:pt x="2996" y="10519"/>
                  <a:pt x="1954" y="11162"/>
                  <a:pt x="1162" y="12481"/>
                </a:cubicBezTo>
                <a:cubicBezTo>
                  <a:pt x="-344" y="14988"/>
                  <a:pt x="-385" y="18999"/>
                  <a:pt x="1028" y="21600"/>
                </a:cubicBezTo>
                <a:lnTo>
                  <a:pt x="18824" y="21600"/>
                </a:lnTo>
                <a:cubicBezTo>
                  <a:pt x="18922" y="21457"/>
                  <a:pt x="19026" y="21331"/>
                  <a:pt x="19120" y="21175"/>
                </a:cubicBezTo>
                <a:cubicBezTo>
                  <a:pt x="21214" y="17688"/>
                  <a:pt x="21214" y="12032"/>
                  <a:pt x="19120" y="8546"/>
                </a:cubicBezTo>
                <a:cubicBezTo>
                  <a:pt x="17927" y="6560"/>
                  <a:pt x="16310" y="5710"/>
                  <a:pt x="14753" y="5986"/>
                </a:cubicBezTo>
                <a:cubicBezTo>
                  <a:pt x="14482" y="4795"/>
                  <a:pt x="14064" y="3673"/>
                  <a:pt x="13488" y="2714"/>
                </a:cubicBezTo>
                <a:cubicBezTo>
                  <a:pt x="12400" y="903"/>
                  <a:pt x="10973" y="0"/>
                  <a:pt x="9547" y="0"/>
                </a:cubicBezTo>
                <a:close/>
              </a:path>
            </a:pathLst>
          </a:custGeom>
          <a:solidFill>
            <a:srgbClr val="69BBB3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r" eaLnBrk="1">
              <a:lnSpc>
                <a:spcPct val="120000"/>
              </a:lnSpc>
              <a:defRPr/>
            </a:pPr>
            <a:endParaRPr lang="id-ID" sz="900" dirty="0">
              <a:latin typeface="Roboto Light" panose="02000000000000000000" pitchFamily="2" charset="0"/>
            </a:endParaRPr>
          </a:p>
        </p:txBody>
      </p:sp>
      <p:sp>
        <p:nvSpPr>
          <p:cNvPr id="76" name="AutoShape 18"/>
          <p:cNvSpPr/>
          <p:nvPr/>
        </p:nvSpPr>
        <p:spPr bwMode="auto">
          <a:xfrm>
            <a:off x="5511906" y="5572788"/>
            <a:ext cx="481807" cy="355600"/>
          </a:xfrm>
          <a:custGeom>
            <a:avLst/>
            <a:gdLst>
              <a:gd name="T0" fmla="*/ 481807 w 21600"/>
              <a:gd name="T1" fmla="*/ 355600 h 21600"/>
              <a:gd name="T2" fmla="*/ 481807 w 21600"/>
              <a:gd name="T3" fmla="*/ 355600 h 21600"/>
              <a:gd name="T4" fmla="*/ 481807 w 21600"/>
              <a:gd name="T5" fmla="*/ 355600 h 21600"/>
              <a:gd name="T6" fmla="*/ 481807 w 21600"/>
              <a:gd name="T7" fmla="*/ 3556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1pPr>
            <a:lvl2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2pPr>
            <a:lvl3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3pPr>
            <a:lvl4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4pPr>
            <a:lvl5pPr algn="r" defTabSz="584200">
              <a:lnSpc>
                <a:spcPct val="120000"/>
              </a:lnSpc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5pPr>
            <a:lvl6pPr marL="13716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6pPr>
            <a:lvl7pPr marL="18288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7pPr>
            <a:lvl8pPr marL="22860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8pPr>
            <a:lvl9pPr marL="2743200" indent="914400" algn="r" defTabSz="5842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sz="2200">
                <a:solidFill>
                  <a:srgbClr val="777776"/>
                </a:solidFill>
                <a:latin typeface="Roboto" panose="02000000000000000000" pitchFamily="2" charset="0"/>
                <a:ea typeface="MS PGothic" panose="020B0600070205080204" pitchFamily="34" charset="-128"/>
                <a:sym typeface="Roboto" panose="02000000000000000000" pitchFamily="2" charset="0"/>
              </a:defRPr>
            </a:lvl9pPr>
          </a:lstStyle>
          <a:p>
            <a:pPr algn="ctr" eaLnBrk="1">
              <a:lnSpc>
                <a:spcPct val="90000"/>
              </a:lnSpc>
            </a:pPr>
            <a:r>
              <a:rPr lang="en-US" sz="1800" dirty="0">
                <a:solidFill>
                  <a:srgbClr val="FFFFFF"/>
                </a:solidFill>
                <a:latin typeface="Roboto Light" panose="02000000000000000000" pitchFamily="2" charset="0"/>
              </a:rPr>
              <a:t>90%</a:t>
            </a:r>
            <a:endParaRPr lang="en-US" sz="1100" dirty="0">
              <a:latin typeface="Roboto Light" panose="02000000000000000000" pitchFamily="2" charset="0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3002046" y="1437254"/>
            <a:ext cx="1844720" cy="1220771"/>
            <a:chOff x="547530" y="2081626"/>
            <a:chExt cx="1844720" cy="1220771"/>
          </a:xfrm>
        </p:grpSpPr>
        <p:sp>
          <p:nvSpPr>
            <p:cNvPr id="79" name="文本框 78"/>
            <p:cNvSpPr txBox="1"/>
            <p:nvPr/>
          </p:nvSpPr>
          <p:spPr>
            <a:xfrm>
              <a:off x="547530" y="2472452"/>
              <a:ext cx="1844720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多向部长学习和提问，了解摄影技能，学习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ps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的技术等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.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835981" y="2081626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摄影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方面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4823018" y="2551400"/>
            <a:ext cx="1844720" cy="974391"/>
            <a:chOff x="547530" y="2081626"/>
            <a:chExt cx="1844720" cy="974391"/>
          </a:xfrm>
        </p:grpSpPr>
        <p:sp>
          <p:nvSpPr>
            <p:cNvPr id="82" name="文本框 81"/>
            <p:cNvSpPr txBox="1"/>
            <p:nvPr/>
          </p:nvSpPr>
          <p:spPr>
            <a:xfrm>
              <a:off x="547530" y="2472452"/>
              <a:ext cx="184472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认真做好记录，多次努力尝试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.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835820" y="2081626"/>
              <a:ext cx="141478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通讯稿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方面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6984688" y="1583648"/>
            <a:ext cx="1844720" cy="1467151"/>
            <a:chOff x="547530" y="2081626"/>
            <a:chExt cx="1844720" cy="1467151"/>
          </a:xfrm>
        </p:grpSpPr>
        <p:sp>
          <p:nvSpPr>
            <p:cNvPr id="85" name="文本框 84"/>
            <p:cNvSpPr txBox="1"/>
            <p:nvPr/>
          </p:nvSpPr>
          <p:spPr>
            <a:xfrm>
              <a:off x="547530" y="2472452"/>
              <a:ext cx="1844720" cy="1076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端正自己的态度，抱有正确的成败观，把一次次纰漏当作进步的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阶梯。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835981" y="2081626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态度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方面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卡通人物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099" y="7902061"/>
            <a:ext cx="3809471" cy="3726239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7169294" y="1525989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6388" y="782458"/>
            <a:ext cx="9846332" cy="5450701"/>
            <a:chOff x="1295400" y="1059179"/>
            <a:chExt cx="10129885" cy="5450701"/>
          </a:xfrm>
        </p:grpSpPr>
        <p:sp>
          <p:nvSpPr>
            <p:cNvPr id="6" name="矩形: 圆角 5"/>
            <p:cNvSpPr/>
            <p:nvPr/>
          </p:nvSpPr>
          <p:spPr>
            <a:xfrm>
              <a:off x="1295400" y="1059179"/>
              <a:ext cx="10129885" cy="5450701"/>
            </a:xfrm>
            <a:prstGeom prst="roundRect">
              <a:avLst>
                <a:gd name="adj" fmla="val 5556"/>
              </a:avLst>
            </a:prstGeom>
            <a:solidFill>
              <a:srgbClr val="5E7DB4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295400" y="1828800"/>
              <a:ext cx="10129885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-48687" y="2582955"/>
            <a:ext cx="12236840" cy="2995908"/>
            <a:chOff x="1950720" y="4739639"/>
            <a:chExt cx="9494522" cy="1379222"/>
          </a:xfrm>
        </p:grpSpPr>
        <p:sp>
          <p:nvSpPr>
            <p:cNvPr id="44" name="矩形 43"/>
            <p:cNvSpPr/>
            <p:nvPr/>
          </p:nvSpPr>
          <p:spPr>
            <a:xfrm>
              <a:off x="1950720" y="4739639"/>
              <a:ext cx="4347963" cy="1203351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5" name="平行四边形 44"/>
            <p:cNvSpPr/>
            <p:nvPr/>
          </p:nvSpPr>
          <p:spPr>
            <a:xfrm rot="16200000">
              <a:off x="6238688" y="4799636"/>
              <a:ext cx="1379220" cy="1259229"/>
            </a:xfrm>
            <a:prstGeom prst="parallelogram">
              <a:avLst>
                <a:gd name="adj" fmla="val 25000"/>
              </a:avLst>
            </a:prstGeom>
            <a:solidFill>
              <a:srgbClr val="F2DBAF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7557913" y="4919200"/>
              <a:ext cx="3887329" cy="1199660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7947" y="2958874"/>
            <a:ext cx="13371512" cy="2335139"/>
            <a:chOff x="1253704" y="705697"/>
            <a:chExt cx="13371512" cy="2335139"/>
          </a:xfrm>
        </p:grpSpPr>
        <p:sp>
          <p:nvSpPr>
            <p:cNvPr id="48" name="矩形 47"/>
            <p:cNvSpPr/>
            <p:nvPr/>
          </p:nvSpPr>
          <p:spPr>
            <a:xfrm>
              <a:off x="1253704" y="705697"/>
              <a:ext cx="5239896" cy="1862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Part</a:t>
              </a:r>
              <a:r>
                <a:rPr lang="en-US" altLang="zh-CN" sz="6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 </a:t>
              </a:r>
              <a:r>
                <a:rPr lang="en-US" altLang="zh-CN" sz="1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04</a:t>
              </a:r>
              <a:endParaRPr lang="en-US" altLang="zh-CN" sz="1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49" name="矩形 3"/>
            <p:cNvSpPr>
              <a:spLocks noChangeArrowheads="1"/>
            </p:cNvSpPr>
            <p:nvPr/>
          </p:nvSpPr>
          <p:spPr bwMode="auto">
            <a:xfrm>
              <a:off x="7110058" y="1102816"/>
              <a:ext cx="7515158" cy="1938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9pPr>
            </a:lstStyle>
            <a:p>
              <a:pPr algn="ctr"/>
              <a:r>
                <a:rPr lang="zh-CN" altLang="en-US" sz="6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未来展望</a:t>
              </a:r>
              <a:endPara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  <a:p>
              <a:pPr algn="ctr"/>
              <a:endPara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43" name="任意多边形: 形状 42"/>
          <p:cNvSpPr/>
          <p:nvPr/>
        </p:nvSpPr>
        <p:spPr>
          <a:xfrm rot="19698761">
            <a:off x="10830088" y="5397671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284480" y="-22701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94970" y="498475"/>
            <a:ext cx="11402060" cy="5839460"/>
            <a:chOff x="622" y="785"/>
            <a:chExt cx="17956" cy="9196"/>
          </a:xfrm>
        </p:grpSpPr>
        <p:sp>
          <p:nvSpPr>
            <p:cNvPr id="6" name="矩形: 圆角 5"/>
            <p:cNvSpPr/>
            <p:nvPr/>
          </p:nvSpPr>
          <p:spPr>
            <a:xfrm>
              <a:off x="622" y="785"/>
              <a:ext cx="17956" cy="9197"/>
            </a:xfrm>
            <a:prstGeom prst="roundRect">
              <a:avLst>
                <a:gd name="adj" fmla="val 5556"/>
              </a:avLst>
            </a:prstGeom>
            <a:solidFill>
              <a:schemeClr val="bg1">
                <a:lumMod val="95000"/>
              </a:schemeClr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622" y="2013"/>
              <a:ext cx="17956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973" y="1173"/>
              <a:ext cx="589" cy="562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784" y="1173"/>
              <a:ext cx="589" cy="576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14488" y="2045"/>
              <a:ext cx="775" cy="775"/>
            </a:xfrm>
            <a:prstGeom prst="ellipse">
              <a:avLst/>
            </a:prstGeom>
            <a:solidFill>
              <a:srgbClr val="C5E5E2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89" y="1011"/>
              <a:ext cx="5745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rgbClr val="1C3554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未来</a:t>
              </a:r>
              <a:r>
                <a:rPr lang="zh-CN" altLang="en-US" sz="3200" dirty="0">
                  <a:solidFill>
                    <a:srgbClr val="1C3554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展望</a:t>
              </a:r>
              <a:endParaRPr lang="zh-CN" altLang="en-US" sz="3200" dirty="0">
                <a:solidFill>
                  <a:srgbClr val="1C355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grpSp>
          <p:nvGrpSpPr>
            <p:cNvPr id="46" name="组合 45"/>
            <p:cNvGrpSpPr/>
            <p:nvPr/>
          </p:nvGrpSpPr>
          <p:grpSpPr>
            <a:xfrm>
              <a:off x="1817" y="3036"/>
              <a:ext cx="16058" cy="5774"/>
              <a:chOff x="1823674" y="1781533"/>
              <a:chExt cx="7031375" cy="3507016"/>
            </a:xfrm>
          </p:grpSpPr>
          <p:grpSp>
            <p:nvGrpSpPr>
              <p:cNvPr id="47" name="组合 3"/>
              <p:cNvGrpSpPr/>
              <p:nvPr/>
            </p:nvGrpSpPr>
            <p:grpSpPr>
              <a:xfrm>
                <a:off x="1823674" y="1781533"/>
                <a:ext cx="2232948" cy="3507016"/>
                <a:chOff x="778084" y="1038958"/>
                <a:chExt cx="1850186" cy="2900945"/>
              </a:xfrm>
            </p:grpSpPr>
            <p:sp>
              <p:nvSpPr>
                <p:cNvPr id="90" name="圆角矩形 13"/>
                <p:cNvSpPr/>
                <p:nvPr>
                  <p:custDataLst>
                    <p:tags r:id="rId1"/>
                  </p:custDataLst>
                </p:nvPr>
              </p:nvSpPr>
              <p:spPr>
                <a:xfrm>
                  <a:off x="887052" y="1038958"/>
                  <a:ext cx="1632254" cy="1502650"/>
                </a:xfrm>
                <a:prstGeom prst="roundRect">
                  <a:avLst>
                    <a:gd name="adj" fmla="val 9350"/>
                  </a:avLst>
                </a:prstGeom>
                <a:solidFill>
                  <a:srgbClr val="5E7DB4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lIns="91412" tIns="45706" rIns="91412" bIns="45706" rtlCol="0" anchor="ctr"/>
                <a:p>
                  <a:pPr algn="ctr" defTabSz="1217930">
                    <a:defRPr/>
                  </a:pPr>
                  <a:endParaRPr lang="zh-HK" altLang="en-US" sz="2135" kern="0" dirty="0">
                    <a:solidFill>
                      <a:prstClr val="white"/>
                    </a:solidFill>
                    <a:latin typeface="Calibri" panose="020F0502020204030204"/>
                    <a:ea typeface="PMingLiU" panose="02020300000000000000" pitchFamily="18" charset="-120"/>
                  </a:endParaRPr>
                </a:p>
              </p:txBody>
            </p:sp>
            <p:sp>
              <p:nvSpPr>
                <p:cNvPr id="96" name="椭圆 95"/>
                <p:cNvSpPr/>
                <p:nvPr>
                  <p:custDataLst>
                    <p:tags r:id="rId2"/>
                  </p:custDataLst>
                </p:nvPr>
              </p:nvSpPr>
              <p:spPr>
                <a:xfrm>
                  <a:off x="1403141" y="1647875"/>
                  <a:ext cx="600075" cy="600075"/>
                </a:xfrm>
                <a:prstGeom prst="ellipse">
                  <a:avLst/>
                </a:prstGeom>
                <a:solidFill>
                  <a:srgbClr val="5E7DB4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lIns="91412" tIns="45706" rIns="91412" bIns="45706" rtlCol="0" anchor="ctr"/>
                <a:p>
                  <a:pPr algn="ctr" defTabSz="1217930">
                    <a:defRPr/>
                  </a:pPr>
                  <a:endParaRPr lang="zh-HK" altLang="en-US" sz="2135" kern="0" dirty="0">
                    <a:solidFill>
                      <a:prstClr val="white"/>
                    </a:solidFill>
                    <a:latin typeface="Impact" panose="020B0806030902050204" pitchFamily="34" charset="0"/>
                    <a:ea typeface="PMingLiU" panose="02020300000000000000" pitchFamily="18" charset="-120"/>
                  </a:endParaRPr>
                </a:p>
              </p:txBody>
            </p:sp>
            <p:sp>
              <p:nvSpPr>
                <p:cNvPr id="97" name="文本框 11"/>
                <p:cNvSpPr txBox="1"/>
                <p:nvPr>
                  <p:custDataLst>
                    <p:tags r:id="rId3"/>
                  </p:custDataLst>
                </p:nvPr>
              </p:nvSpPr>
              <p:spPr>
                <a:xfrm>
                  <a:off x="1277615" y="1214856"/>
                  <a:ext cx="839366" cy="590840"/>
                </a:xfrm>
                <a:prstGeom prst="rect">
                  <a:avLst/>
                </a:prstGeom>
                <a:noFill/>
              </p:spPr>
              <p:txBody>
                <a:bodyPr wrap="square" lIns="91412" tIns="45706" rIns="91412" bIns="45706" rtlCol="0">
                  <a:spAutoFit/>
                </a:bodyPr>
                <a:p>
                  <a:pPr algn="ctr" defTabSz="1217930">
                    <a:defRPr/>
                  </a:pPr>
                  <a:r>
                    <a:rPr lang="en-US" altLang="zh-HK" sz="4265" kern="0" dirty="0">
                      <a:solidFill>
                        <a:schemeClr val="bg1"/>
                      </a:solidFill>
                      <a:latin typeface="Impact" panose="020B0806030902050204" pitchFamily="34" charset="0"/>
                      <a:ea typeface="张海山锐谐体2.0-授权联系：Samtype@QQ.com" panose="02000000000000000000" pitchFamily="2" charset="-122"/>
                    </a:rPr>
                    <a:t>01</a:t>
                  </a:r>
                  <a:endParaRPr lang="zh-HK" altLang="en-US" sz="4265" kern="0" dirty="0">
                    <a:solidFill>
                      <a:schemeClr val="bg1"/>
                    </a:solidFill>
                    <a:latin typeface="Impact" panose="020B0806030902050204" pitchFamily="34" charset="0"/>
                    <a:ea typeface="张海山锐谐体2.0-授权联系：Samtype@QQ.com" panose="02000000000000000000" pitchFamily="2" charset="-122"/>
                  </a:endParaRPr>
                </a:p>
              </p:txBody>
            </p:sp>
            <p:sp>
              <p:nvSpPr>
                <p:cNvPr id="91" name="任意多边形 14"/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778084" y="1947913"/>
                  <a:ext cx="1850186" cy="1991990"/>
                </a:xfrm>
                <a:custGeom>
                  <a:avLst/>
                  <a:gdLst>
                    <a:gd name="connsiteX0" fmla="*/ 1 w 2466914"/>
                    <a:gd name="connsiteY0" fmla="*/ 0 h 3944375"/>
                    <a:gd name="connsiteX1" fmla="*/ 2466914 w 2466914"/>
                    <a:gd name="connsiteY1" fmla="*/ 0 h 3944375"/>
                    <a:gd name="connsiteX2" fmla="*/ 2466914 w 2466914"/>
                    <a:gd name="connsiteY2" fmla="*/ 3515745 h 3944375"/>
                    <a:gd name="connsiteX3" fmla="*/ 2466913 w 2466914"/>
                    <a:gd name="connsiteY3" fmla="*/ 3515745 h 3944375"/>
                    <a:gd name="connsiteX4" fmla="*/ 2466913 w 2466914"/>
                    <a:gd name="connsiteY4" fmla="*/ 3757044 h 3944375"/>
                    <a:gd name="connsiteX5" fmla="*/ 2279582 w 2466914"/>
                    <a:gd name="connsiteY5" fmla="*/ 3944375 h 3944375"/>
                    <a:gd name="connsiteX6" fmla="*/ 187331 w 2466914"/>
                    <a:gd name="connsiteY6" fmla="*/ 3944375 h 3944375"/>
                    <a:gd name="connsiteX7" fmla="*/ 0 w 2466914"/>
                    <a:gd name="connsiteY7" fmla="*/ 3757044 h 3944375"/>
                    <a:gd name="connsiteX8" fmla="*/ 0 w 2466914"/>
                    <a:gd name="connsiteY8" fmla="*/ 2128171 h 3944375"/>
                    <a:gd name="connsiteX9" fmla="*/ 1 w 2466914"/>
                    <a:gd name="connsiteY9" fmla="*/ 2128161 h 394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66914" h="3944375">
                      <a:moveTo>
                        <a:pt x="1" y="0"/>
                      </a:moveTo>
                      <a:lnTo>
                        <a:pt x="2466914" y="0"/>
                      </a:lnTo>
                      <a:lnTo>
                        <a:pt x="2466914" y="3515745"/>
                      </a:lnTo>
                      <a:lnTo>
                        <a:pt x="2466913" y="3515745"/>
                      </a:lnTo>
                      <a:lnTo>
                        <a:pt x="2466913" y="3757044"/>
                      </a:lnTo>
                      <a:cubicBezTo>
                        <a:pt x="2466913" y="3860504"/>
                        <a:pt x="2383042" y="3944375"/>
                        <a:pt x="2279582" y="3944375"/>
                      </a:cubicBezTo>
                      <a:lnTo>
                        <a:pt x="187331" y="3944375"/>
                      </a:lnTo>
                      <a:cubicBezTo>
                        <a:pt x="83871" y="3944375"/>
                        <a:pt x="0" y="3860504"/>
                        <a:pt x="0" y="3757044"/>
                      </a:cubicBezTo>
                      <a:lnTo>
                        <a:pt x="0" y="2128171"/>
                      </a:lnTo>
                      <a:lnTo>
                        <a:pt x="1" y="2128161"/>
                      </a:lnTo>
                      <a:close/>
                    </a:path>
                  </a:pathLst>
                </a:custGeom>
                <a:solidFill>
                  <a:sysClr val="window" lastClr="FFFFFF">
                    <a:lumMod val="95000"/>
                  </a:sysClr>
                </a:solidFill>
                <a:ln w="254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lIns="91412" tIns="45706" rIns="91412" bIns="45706" rtlCol="0" anchor="ctr"/>
                <a:p>
                  <a:pPr algn="ctr" defTabSz="1217930">
                    <a:defRPr/>
                  </a:pPr>
                  <a:r>
                    <a:rPr lang="zh-HK" altLang="en-US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作为一名</a:t>
                  </a:r>
                  <a:r>
                    <a:rPr lang="zh-CN" altLang="zh-HK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干事</a:t>
                  </a:r>
                  <a:r>
                    <a:rPr lang="zh-HK" altLang="en-US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，我首先要做到的是多向</a:t>
                  </a:r>
                  <a:r>
                    <a:rPr lang="zh-CN" altLang="zh-HK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部长</a:t>
                  </a:r>
                  <a:r>
                    <a:rPr lang="zh-HK" altLang="en-US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学习工作经验，我认为工作经验是极其重要的，学习工作经验能够帮助我提高工作效率和工作质量</a:t>
                  </a:r>
                  <a:r>
                    <a:rPr lang="zh-CN" altLang="zh-HK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。</a:t>
                  </a:r>
                  <a:endParaRPr lang="zh-CN" altLang="zh-HK" b="1" kern="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48" name="组合 11"/>
              <p:cNvGrpSpPr/>
              <p:nvPr/>
            </p:nvGrpSpPr>
            <p:grpSpPr>
              <a:xfrm>
                <a:off x="4227857" y="1781533"/>
                <a:ext cx="2232948" cy="3507016"/>
                <a:chOff x="2690633" y="1038958"/>
                <a:chExt cx="1850186" cy="2900945"/>
              </a:xfrm>
            </p:grpSpPr>
            <p:sp>
              <p:nvSpPr>
                <p:cNvPr id="74" name="圆角矩形 23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2799601" y="1038958"/>
                  <a:ext cx="1632254" cy="1502651"/>
                </a:xfrm>
                <a:prstGeom prst="roundRect">
                  <a:avLst>
                    <a:gd name="adj" fmla="val 9350"/>
                  </a:avLst>
                </a:prstGeom>
                <a:solidFill>
                  <a:srgbClr val="69BBB3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lIns="91412" tIns="45706" rIns="91412" bIns="45706" rtlCol="0" anchor="ctr"/>
                <a:p>
                  <a:pPr algn="ctr" defTabSz="1217930">
                    <a:defRPr/>
                  </a:pPr>
                  <a:endParaRPr lang="zh-HK" altLang="en-US" sz="2135" kern="0" dirty="0">
                    <a:solidFill>
                      <a:prstClr val="white"/>
                    </a:solidFill>
                    <a:latin typeface="Calibri" panose="020F0502020204030204"/>
                    <a:ea typeface="PMingLiU" panose="02020300000000000000" pitchFamily="18" charset="-120"/>
                  </a:endParaRPr>
                </a:p>
              </p:txBody>
            </p:sp>
            <p:sp>
              <p:nvSpPr>
                <p:cNvPr id="87" name="椭圆 86"/>
                <p:cNvSpPr/>
                <p:nvPr>
                  <p:custDataLst>
                    <p:tags r:id="rId6"/>
                  </p:custDataLst>
                </p:nvPr>
              </p:nvSpPr>
              <p:spPr>
                <a:xfrm>
                  <a:off x="3315689" y="1647875"/>
                  <a:ext cx="600075" cy="600075"/>
                </a:xfrm>
                <a:prstGeom prst="ellipse">
                  <a:avLst/>
                </a:prstGeom>
                <a:solidFill>
                  <a:srgbClr val="69BBB3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lIns="91412" tIns="45706" rIns="91412" bIns="45706" rtlCol="0" anchor="ctr"/>
                <a:p>
                  <a:pPr algn="ctr" defTabSz="1217930">
                    <a:defRPr/>
                  </a:pPr>
                  <a:endParaRPr lang="zh-HK" altLang="en-US" sz="2135" kern="0" dirty="0">
                    <a:solidFill>
                      <a:prstClr val="white"/>
                    </a:solidFill>
                    <a:latin typeface="Impact" panose="020B0806030902050204" pitchFamily="34" charset="0"/>
                    <a:ea typeface="PMingLiU" panose="02020300000000000000" pitchFamily="18" charset="-120"/>
                  </a:endParaRPr>
                </a:p>
              </p:txBody>
            </p:sp>
            <p:sp>
              <p:nvSpPr>
                <p:cNvPr id="88" name="文本框 48"/>
                <p:cNvSpPr txBox="1"/>
                <p:nvPr>
                  <p:custDataLst>
                    <p:tags r:id="rId7"/>
                  </p:custDataLst>
                </p:nvPr>
              </p:nvSpPr>
              <p:spPr>
                <a:xfrm>
                  <a:off x="3185327" y="1222952"/>
                  <a:ext cx="894944" cy="590840"/>
                </a:xfrm>
                <a:prstGeom prst="rect">
                  <a:avLst/>
                </a:prstGeom>
                <a:noFill/>
              </p:spPr>
              <p:txBody>
                <a:bodyPr wrap="square" lIns="91412" tIns="45706" rIns="91412" bIns="45706" rtlCol="0">
                  <a:spAutoFit/>
                </a:bodyPr>
                <a:p>
                  <a:pPr algn="ctr" defTabSz="1217930">
                    <a:defRPr/>
                  </a:pPr>
                  <a:r>
                    <a:rPr lang="en-US" altLang="zh-HK" sz="4265" kern="0" dirty="0">
                      <a:solidFill>
                        <a:prstClr val="white"/>
                      </a:solidFill>
                      <a:latin typeface="Impact" panose="020B0806030902050204" pitchFamily="34" charset="0"/>
                      <a:ea typeface="张海山锐谐体2.0-授权联系：Samtype@QQ.com" panose="02000000000000000000" pitchFamily="2" charset="-122"/>
                    </a:rPr>
                    <a:t>02</a:t>
                  </a:r>
                  <a:endParaRPr lang="zh-HK" altLang="en-US" sz="4265" kern="0" dirty="0">
                    <a:solidFill>
                      <a:prstClr val="white"/>
                    </a:solidFill>
                    <a:latin typeface="Impact" panose="020B0806030902050204" pitchFamily="34" charset="0"/>
                    <a:ea typeface="张海山锐谐体2.0-授权联系：Samtype@QQ.com" panose="02000000000000000000" pitchFamily="2" charset="-122"/>
                  </a:endParaRPr>
                </a:p>
              </p:txBody>
            </p:sp>
            <p:sp>
              <p:nvSpPr>
                <p:cNvPr id="77" name="任意多边形 24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2690633" y="1947912"/>
                  <a:ext cx="1850186" cy="1991991"/>
                </a:xfrm>
                <a:custGeom>
                  <a:avLst/>
                  <a:gdLst>
                    <a:gd name="connsiteX0" fmla="*/ 1 w 2466914"/>
                    <a:gd name="connsiteY0" fmla="*/ 0 h 3944375"/>
                    <a:gd name="connsiteX1" fmla="*/ 2466914 w 2466914"/>
                    <a:gd name="connsiteY1" fmla="*/ 0 h 3944375"/>
                    <a:gd name="connsiteX2" fmla="*/ 2466914 w 2466914"/>
                    <a:gd name="connsiteY2" fmla="*/ 3515745 h 3944375"/>
                    <a:gd name="connsiteX3" fmla="*/ 2466913 w 2466914"/>
                    <a:gd name="connsiteY3" fmla="*/ 3515745 h 3944375"/>
                    <a:gd name="connsiteX4" fmla="*/ 2466913 w 2466914"/>
                    <a:gd name="connsiteY4" fmla="*/ 3757044 h 3944375"/>
                    <a:gd name="connsiteX5" fmla="*/ 2279582 w 2466914"/>
                    <a:gd name="connsiteY5" fmla="*/ 3944375 h 3944375"/>
                    <a:gd name="connsiteX6" fmla="*/ 187331 w 2466914"/>
                    <a:gd name="connsiteY6" fmla="*/ 3944375 h 3944375"/>
                    <a:gd name="connsiteX7" fmla="*/ 0 w 2466914"/>
                    <a:gd name="connsiteY7" fmla="*/ 3757044 h 3944375"/>
                    <a:gd name="connsiteX8" fmla="*/ 0 w 2466914"/>
                    <a:gd name="connsiteY8" fmla="*/ 2128171 h 3944375"/>
                    <a:gd name="connsiteX9" fmla="*/ 1 w 2466914"/>
                    <a:gd name="connsiteY9" fmla="*/ 2128161 h 394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66914" h="3944375">
                      <a:moveTo>
                        <a:pt x="1" y="0"/>
                      </a:moveTo>
                      <a:lnTo>
                        <a:pt x="2466914" y="0"/>
                      </a:lnTo>
                      <a:lnTo>
                        <a:pt x="2466914" y="3515745"/>
                      </a:lnTo>
                      <a:lnTo>
                        <a:pt x="2466913" y="3515745"/>
                      </a:lnTo>
                      <a:lnTo>
                        <a:pt x="2466913" y="3757044"/>
                      </a:lnTo>
                      <a:cubicBezTo>
                        <a:pt x="2466913" y="3860504"/>
                        <a:pt x="2383042" y="3944375"/>
                        <a:pt x="2279582" y="3944375"/>
                      </a:cubicBezTo>
                      <a:lnTo>
                        <a:pt x="187331" y="3944375"/>
                      </a:lnTo>
                      <a:cubicBezTo>
                        <a:pt x="83871" y="3944375"/>
                        <a:pt x="0" y="3860504"/>
                        <a:pt x="0" y="3757044"/>
                      </a:cubicBezTo>
                      <a:lnTo>
                        <a:pt x="0" y="2128171"/>
                      </a:lnTo>
                      <a:lnTo>
                        <a:pt x="1" y="2128161"/>
                      </a:lnTo>
                      <a:close/>
                    </a:path>
                  </a:pathLst>
                </a:custGeom>
                <a:solidFill>
                  <a:sysClr val="window" lastClr="FFFFFF">
                    <a:lumMod val="95000"/>
                  </a:sysClr>
                </a:solidFill>
                <a:ln w="254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lIns="91412" tIns="45706" rIns="91412" bIns="45706" rtlCol="0" anchor="ctr"/>
                <a:p>
                  <a:pPr algn="ctr" defTabSz="1217930">
                    <a:defRPr/>
                  </a:pPr>
                  <a:r>
                    <a:rPr lang="zh-HK" altLang="en-US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无论工作任务艰巨困难以否，我都要做到坚持与用心</a:t>
                  </a:r>
                  <a:r>
                    <a:rPr lang="zh-CN" altLang="zh-HK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，我当初进党建委</a:t>
                  </a:r>
                  <a:r>
                    <a:rPr lang="zh-HK" altLang="en-US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的最终目的</a:t>
                  </a:r>
                  <a:endParaRPr lang="zh-HK" altLang="en-US" b="1" kern="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  <a:p>
                  <a:pPr algn="ctr" defTabSz="1217930">
                    <a:defRPr/>
                  </a:pPr>
                  <a:r>
                    <a:rPr lang="zh-HK" altLang="en-US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，就是通过</a:t>
                  </a:r>
                  <a:r>
                    <a:rPr lang="zh-CN" altLang="zh-HK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部门</a:t>
                  </a:r>
                  <a:r>
                    <a:rPr lang="zh-HK" altLang="en-US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工作而获取实践经验并最终完成个人锻炼与个人素质的提高。</a:t>
                  </a:r>
                  <a:endParaRPr lang="zh-HK" altLang="en-US" b="1" kern="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  <p:grpSp>
            <p:nvGrpSpPr>
              <p:cNvPr id="49" name="组合 18"/>
              <p:cNvGrpSpPr/>
              <p:nvPr/>
            </p:nvGrpSpPr>
            <p:grpSpPr>
              <a:xfrm>
                <a:off x="6622101" y="1781533"/>
                <a:ext cx="2232948" cy="3507016"/>
                <a:chOff x="4603182" y="1038958"/>
                <a:chExt cx="1850186" cy="2900945"/>
              </a:xfrm>
            </p:grpSpPr>
            <p:sp>
              <p:nvSpPr>
                <p:cNvPr id="63" name="圆角矩形 30"/>
                <p:cNvSpPr/>
                <p:nvPr>
                  <p:custDataLst>
                    <p:tags r:id="rId9"/>
                  </p:custDataLst>
                </p:nvPr>
              </p:nvSpPr>
              <p:spPr>
                <a:xfrm>
                  <a:off x="4712149" y="1038958"/>
                  <a:ext cx="1632254" cy="1502651"/>
                </a:xfrm>
                <a:prstGeom prst="roundRect">
                  <a:avLst>
                    <a:gd name="adj" fmla="val 9350"/>
                  </a:avLst>
                </a:prstGeom>
                <a:solidFill>
                  <a:srgbClr val="5E7DB4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lIns="91412" tIns="45706" rIns="91412" bIns="45706" rtlCol="0" anchor="ctr"/>
                <a:p>
                  <a:pPr algn="ctr" defTabSz="1217930">
                    <a:defRPr/>
                  </a:pPr>
                  <a:endParaRPr lang="zh-HK" altLang="en-US" sz="2135" kern="0" dirty="0">
                    <a:solidFill>
                      <a:prstClr val="white"/>
                    </a:solidFill>
                    <a:latin typeface="Calibri" panose="020F0502020204030204"/>
                    <a:ea typeface="PMingLiU" panose="02020300000000000000" pitchFamily="18" charset="-120"/>
                  </a:endParaRPr>
                </a:p>
              </p:txBody>
            </p:sp>
            <p:sp>
              <p:nvSpPr>
                <p:cNvPr id="66" name="椭圆 65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5228238" y="1647875"/>
                  <a:ext cx="600075" cy="600075"/>
                </a:xfrm>
                <a:prstGeom prst="ellipse">
                  <a:avLst/>
                </a:prstGeom>
                <a:solidFill>
                  <a:srgbClr val="5E7DB4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lIns="91412" tIns="45706" rIns="91412" bIns="45706" rtlCol="0" anchor="ctr"/>
                <a:p>
                  <a:pPr algn="ctr" defTabSz="1217930">
                    <a:defRPr/>
                  </a:pPr>
                  <a:endParaRPr lang="zh-HK" altLang="en-US" sz="2135" kern="0" dirty="0">
                    <a:solidFill>
                      <a:prstClr val="white"/>
                    </a:solidFill>
                    <a:latin typeface="Impact" panose="020B0806030902050204" pitchFamily="34" charset="0"/>
                    <a:ea typeface="PMingLiU" panose="02020300000000000000" pitchFamily="18" charset="-120"/>
                  </a:endParaRPr>
                </a:p>
              </p:txBody>
            </p:sp>
            <p:sp>
              <p:nvSpPr>
                <p:cNvPr id="70" name="文本框 54"/>
                <p:cNvSpPr txBox="1"/>
                <p:nvPr>
                  <p:custDataLst>
                    <p:tags r:id="rId11"/>
                  </p:custDataLst>
                </p:nvPr>
              </p:nvSpPr>
              <p:spPr>
                <a:xfrm>
                  <a:off x="5044295" y="1222952"/>
                  <a:ext cx="978584" cy="590840"/>
                </a:xfrm>
                <a:prstGeom prst="rect">
                  <a:avLst/>
                </a:prstGeom>
                <a:noFill/>
              </p:spPr>
              <p:txBody>
                <a:bodyPr wrap="square" lIns="91412" tIns="45706" rIns="91412" bIns="45706" rtlCol="0">
                  <a:spAutoFit/>
                </a:bodyPr>
                <a:p>
                  <a:pPr algn="ctr" defTabSz="1217930">
                    <a:defRPr/>
                  </a:pPr>
                  <a:r>
                    <a:rPr lang="en-US" altLang="zh-HK" sz="4265" kern="0" dirty="0">
                      <a:solidFill>
                        <a:schemeClr val="bg1"/>
                      </a:solidFill>
                      <a:latin typeface="Impact" panose="020B0806030902050204" pitchFamily="34" charset="0"/>
                      <a:ea typeface="张海山锐谐体2.0-授权联系：Samtype@QQ.com" panose="02000000000000000000" pitchFamily="2" charset="-122"/>
                    </a:rPr>
                    <a:t>03</a:t>
                  </a:r>
                  <a:endParaRPr lang="zh-HK" altLang="en-US" sz="4265" kern="0" dirty="0">
                    <a:solidFill>
                      <a:schemeClr val="bg1"/>
                    </a:solidFill>
                    <a:latin typeface="Impact" panose="020B0806030902050204" pitchFamily="34" charset="0"/>
                    <a:ea typeface="张海山锐谐体2.0-授权联系：Samtype@QQ.com" panose="02000000000000000000" pitchFamily="2" charset="-122"/>
                  </a:endParaRPr>
                </a:p>
              </p:txBody>
            </p:sp>
            <p:sp>
              <p:nvSpPr>
                <p:cNvPr id="65" name="任意多边形 31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4603182" y="1947912"/>
                  <a:ext cx="1850186" cy="1991991"/>
                </a:xfrm>
                <a:custGeom>
                  <a:avLst/>
                  <a:gdLst>
                    <a:gd name="connsiteX0" fmla="*/ 1 w 2466914"/>
                    <a:gd name="connsiteY0" fmla="*/ 0 h 3944375"/>
                    <a:gd name="connsiteX1" fmla="*/ 2466914 w 2466914"/>
                    <a:gd name="connsiteY1" fmla="*/ 0 h 3944375"/>
                    <a:gd name="connsiteX2" fmla="*/ 2466914 w 2466914"/>
                    <a:gd name="connsiteY2" fmla="*/ 3515745 h 3944375"/>
                    <a:gd name="connsiteX3" fmla="*/ 2466913 w 2466914"/>
                    <a:gd name="connsiteY3" fmla="*/ 3515745 h 3944375"/>
                    <a:gd name="connsiteX4" fmla="*/ 2466913 w 2466914"/>
                    <a:gd name="connsiteY4" fmla="*/ 3757044 h 3944375"/>
                    <a:gd name="connsiteX5" fmla="*/ 2279582 w 2466914"/>
                    <a:gd name="connsiteY5" fmla="*/ 3944375 h 3944375"/>
                    <a:gd name="connsiteX6" fmla="*/ 187331 w 2466914"/>
                    <a:gd name="connsiteY6" fmla="*/ 3944375 h 3944375"/>
                    <a:gd name="connsiteX7" fmla="*/ 0 w 2466914"/>
                    <a:gd name="connsiteY7" fmla="*/ 3757044 h 3944375"/>
                    <a:gd name="connsiteX8" fmla="*/ 0 w 2466914"/>
                    <a:gd name="connsiteY8" fmla="*/ 2128171 h 3944375"/>
                    <a:gd name="connsiteX9" fmla="*/ 1 w 2466914"/>
                    <a:gd name="connsiteY9" fmla="*/ 2128161 h 394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466914" h="3944375">
                      <a:moveTo>
                        <a:pt x="1" y="0"/>
                      </a:moveTo>
                      <a:lnTo>
                        <a:pt x="2466914" y="0"/>
                      </a:lnTo>
                      <a:lnTo>
                        <a:pt x="2466914" y="3515745"/>
                      </a:lnTo>
                      <a:lnTo>
                        <a:pt x="2466913" y="3515745"/>
                      </a:lnTo>
                      <a:lnTo>
                        <a:pt x="2466913" y="3757044"/>
                      </a:lnTo>
                      <a:cubicBezTo>
                        <a:pt x="2466913" y="3860504"/>
                        <a:pt x="2383042" y="3944375"/>
                        <a:pt x="2279582" y="3944375"/>
                      </a:cubicBezTo>
                      <a:lnTo>
                        <a:pt x="187331" y="3944375"/>
                      </a:lnTo>
                      <a:cubicBezTo>
                        <a:pt x="83871" y="3944375"/>
                        <a:pt x="0" y="3860504"/>
                        <a:pt x="0" y="3757044"/>
                      </a:cubicBezTo>
                      <a:lnTo>
                        <a:pt x="0" y="2128171"/>
                      </a:lnTo>
                      <a:lnTo>
                        <a:pt x="1" y="2128161"/>
                      </a:lnTo>
                      <a:close/>
                    </a:path>
                  </a:pathLst>
                </a:custGeom>
                <a:solidFill>
                  <a:sysClr val="window" lastClr="FFFFFF">
                    <a:lumMod val="95000"/>
                  </a:sysClr>
                </a:solidFill>
                <a:ln w="254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lIns="91412" tIns="45706" rIns="91412" bIns="45706" rtlCol="0" anchor="ctr"/>
                <a:p>
                  <a:pPr algn="ctr" defTabSz="1217930">
                    <a:defRPr/>
                  </a:pPr>
                  <a:r>
                    <a:rPr lang="zh-HK" altLang="en-US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积极团结</a:t>
                  </a:r>
                  <a:r>
                    <a:rPr lang="zh-CN" altLang="zh-HK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党建</a:t>
                  </a:r>
                  <a:r>
                    <a:rPr lang="zh-CN" altLang="zh-HK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委的伙伴</a:t>
                  </a:r>
                  <a:r>
                    <a:rPr lang="zh-HK" altLang="en-US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，向团队靠拢</a:t>
                  </a:r>
                  <a:r>
                    <a:rPr lang="zh-CN" altLang="zh-HK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，提高团队效率和</a:t>
                  </a:r>
                  <a:r>
                    <a:rPr lang="zh-CN" altLang="zh-HK" b="1" kern="0" dirty="0">
                      <a:solidFill>
                        <a:schemeClr val="tx1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凝聚力。</a:t>
                  </a:r>
                  <a:endParaRPr lang="zh-CN" altLang="zh-HK" b="1" kern="0" dirty="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卡通人物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1655320"/>
            <a:ext cx="3809471" cy="3726239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3764139" y="459905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746760" y="1516380"/>
            <a:ext cx="5974080" cy="4739640"/>
            <a:chOff x="1295400" y="1059180"/>
            <a:chExt cx="5349240" cy="4739640"/>
          </a:xfrm>
        </p:grpSpPr>
        <p:sp>
          <p:nvSpPr>
            <p:cNvPr id="6" name="矩形: 圆角 5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5E7DB4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950720" y="4739639"/>
            <a:ext cx="9494521" cy="1386839"/>
            <a:chOff x="1950720" y="4739639"/>
            <a:chExt cx="9494521" cy="1386839"/>
          </a:xfrm>
        </p:grpSpPr>
        <p:sp>
          <p:nvSpPr>
            <p:cNvPr id="19" name="矩形 18"/>
            <p:cNvSpPr/>
            <p:nvPr/>
          </p:nvSpPr>
          <p:spPr>
            <a:xfrm>
              <a:off x="1950720" y="4739640"/>
              <a:ext cx="5166360" cy="1051498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endParaRPr>
            </a:p>
          </p:txBody>
        </p:sp>
        <p:sp>
          <p:nvSpPr>
            <p:cNvPr id="20" name="平行四边形 19"/>
            <p:cNvSpPr/>
            <p:nvPr/>
          </p:nvSpPr>
          <p:spPr>
            <a:xfrm rot="16200000">
              <a:off x="7063738" y="4792982"/>
              <a:ext cx="1386839" cy="1280154"/>
            </a:xfrm>
            <a:prstGeom prst="parallelogram">
              <a:avLst>
                <a:gd name="adj" fmla="val 25000"/>
              </a:avLst>
            </a:prstGeom>
            <a:solidFill>
              <a:srgbClr val="F2DBAF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8397235" y="5067361"/>
              <a:ext cx="3048006" cy="1051498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-617221" y="3216144"/>
            <a:ext cx="8702041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cs"/>
              </a:rPr>
              <a:t>感谢聆听</a:t>
            </a:r>
            <a:endParaRPr kumimoji="0" lang="zh-CN" altLang="en-US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598272" y="5146631"/>
            <a:ext cx="3769809" cy="3492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思源黑体 CN Medium" panose="020B0600000000000000" pitchFamily="34" charset="-122"/>
                <a:ea typeface="思源黑体 CN Medium" panose="020B0600000000000000" pitchFamily="34" charset="-122"/>
                <a:sym typeface="+mn-ea"/>
              </a:rPr>
              <a:t>计算机科学与技术学院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976361" y="5415335"/>
            <a:ext cx="2209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  <a:sym typeface="+mn-ea"/>
              </a:rPr>
              <a:t>竞选人：代翔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Medium" panose="020B0600000000000000" pitchFamily="34" charset="-122"/>
              <a:ea typeface="思源黑体 CN Medium" panose="020B0600000000000000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卡通人物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099" y="7902061"/>
            <a:ext cx="3809471" cy="3726239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7531540" y="2321700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6388" y="782459"/>
            <a:ext cx="9846332" cy="5056862"/>
            <a:chOff x="1295400" y="1059180"/>
            <a:chExt cx="10129885" cy="5056862"/>
          </a:xfrm>
        </p:grpSpPr>
        <p:sp>
          <p:nvSpPr>
            <p:cNvPr id="6" name="矩形: 圆角 5"/>
            <p:cNvSpPr/>
            <p:nvPr/>
          </p:nvSpPr>
          <p:spPr>
            <a:xfrm>
              <a:off x="1295400" y="1059180"/>
              <a:ext cx="10129885" cy="5056862"/>
            </a:xfrm>
            <a:prstGeom prst="roundRect">
              <a:avLst>
                <a:gd name="adj" fmla="val 5556"/>
              </a:avLst>
            </a:prstGeom>
            <a:solidFill>
              <a:srgbClr val="5E7DB4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295400" y="1828800"/>
              <a:ext cx="9847665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65813" y="1666839"/>
            <a:ext cx="3225111" cy="1309722"/>
            <a:chOff x="711618" y="1454116"/>
            <a:chExt cx="3225111" cy="1309722"/>
          </a:xfrm>
        </p:grpSpPr>
        <p:sp>
          <p:nvSpPr>
            <p:cNvPr id="27" name="MH_Others_1"/>
            <p:cNvSpPr txBox="1"/>
            <p:nvPr>
              <p:custDataLst>
                <p:tags r:id="rId2"/>
              </p:custDataLst>
            </p:nvPr>
          </p:nvSpPr>
          <p:spPr>
            <a:xfrm>
              <a:off x="1244028" y="1454116"/>
              <a:ext cx="2160290" cy="1107996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t" anchorCtr="0">
              <a:spAutoFit/>
            </a:bodyPr>
            <a:lstStyle/>
            <a:p>
              <a:pPr algn="dist"/>
              <a:r>
                <a:rPr lang="zh-CN" altLang="en-US" sz="72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sym typeface="Arial" panose="020B0604020202020204" pitchFamily="34" charset="0"/>
                </a:rPr>
                <a:t>目录</a:t>
              </a:r>
              <a:endParaRPr lang="zh-CN" altLang="en-US" sz="72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MH_Others_2"/>
            <p:cNvSpPr txBox="1"/>
            <p:nvPr>
              <p:custDataLst>
                <p:tags r:id="rId3"/>
              </p:custDataLst>
            </p:nvPr>
          </p:nvSpPr>
          <p:spPr>
            <a:xfrm>
              <a:off x="711618" y="2486839"/>
              <a:ext cx="3225111" cy="276999"/>
            </a:xfrm>
            <a:prstGeom prst="rect">
              <a:avLst/>
            </a:prstGeom>
            <a:noFill/>
          </p:spPr>
          <p:txBody>
            <a:bodyPr wrap="square" lIns="0" tIns="0" rIns="0" bIns="0" anchor="t" anchorCtr="0">
              <a:spAutoFit/>
            </a:bodyPr>
            <a:lstStyle/>
            <a:p>
              <a:pPr algn="ctr">
                <a:defRPr/>
              </a:pPr>
              <a:r>
                <a:rPr lang="en-US" altLang="zh-CN" b="1" spc="6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sym typeface="Arial" panose="020B0604020202020204" pitchFamily="34" charset="0"/>
                </a:rPr>
                <a:t>CONTENTS</a:t>
              </a:r>
              <a:endParaRPr lang="zh-CN" altLang="en-US" b="1" spc="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4421357" y="2074538"/>
            <a:ext cx="4210180" cy="3242324"/>
            <a:chOff x="4333319" y="2239144"/>
            <a:chExt cx="3662525" cy="3242324"/>
          </a:xfrm>
        </p:grpSpPr>
        <p:sp>
          <p:nvSpPr>
            <p:cNvPr id="30" name="平行四边形 29"/>
            <p:cNvSpPr/>
            <p:nvPr/>
          </p:nvSpPr>
          <p:spPr>
            <a:xfrm>
              <a:off x="4778319" y="2239144"/>
              <a:ext cx="3217525" cy="619355"/>
            </a:xfrm>
            <a:prstGeom prst="parallelogram">
              <a:avLst>
                <a:gd name="adj" fmla="val 48207"/>
              </a:avLst>
            </a:prstGeom>
            <a:noFill/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dist">
                <a:defRPr/>
              </a:pPr>
              <a:r>
                <a:rPr lang="zh-CN" altLang="en-US" sz="28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个人介绍</a:t>
              </a:r>
              <a:endParaRPr lang="zh-CN" altLang="en-US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1" name="平行四边形 30"/>
            <p:cNvSpPr/>
            <p:nvPr/>
          </p:nvSpPr>
          <p:spPr>
            <a:xfrm>
              <a:off x="4778319" y="3097105"/>
              <a:ext cx="3217525" cy="619355"/>
            </a:xfrm>
            <a:prstGeom prst="parallelogram">
              <a:avLst>
                <a:gd name="adj" fmla="val 48207"/>
              </a:avLst>
            </a:prstGeom>
            <a:noFill/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dist">
                <a:defRPr/>
              </a:pPr>
              <a:r>
                <a:rPr lang="zh-CN" altLang="en-US" sz="28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工作概述</a:t>
              </a:r>
              <a:endParaRPr lang="zh-CN" altLang="en-US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2" name="平行四边形 31"/>
            <p:cNvSpPr/>
            <p:nvPr/>
          </p:nvSpPr>
          <p:spPr>
            <a:xfrm>
              <a:off x="4778319" y="4024503"/>
              <a:ext cx="3217525" cy="619355"/>
            </a:xfrm>
            <a:prstGeom prst="parallelogram">
              <a:avLst>
                <a:gd name="adj" fmla="val 48207"/>
              </a:avLst>
            </a:prstGeom>
            <a:noFill/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dist">
                <a:defRPr/>
              </a:pPr>
              <a:r>
                <a:rPr lang="zh-CN" altLang="en-US" sz="28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不足分析</a:t>
              </a:r>
              <a:endParaRPr lang="zh-CN" altLang="en-US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3" name="平行四边形 32"/>
            <p:cNvSpPr/>
            <p:nvPr/>
          </p:nvSpPr>
          <p:spPr>
            <a:xfrm>
              <a:off x="4778319" y="4803257"/>
              <a:ext cx="3217525" cy="619355"/>
            </a:xfrm>
            <a:prstGeom prst="parallelogram">
              <a:avLst>
                <a:gd name="adj" fmla="val 48207"/>
              </a:avLst>
            </a:prstGeom>
            <a:noFill/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dist">
                <a:defRPr/>
              </a:pPr>
              <a:r>
                <a:rPr lang="zh-CN" altLang="en-US" sz="28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未来展望</a:t>
              </a:r>
              <a:endParaRPr lang="zh-CN" altLang="en-US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4333319" y="2279959"/>
              <a:ext cx="1102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4333319" y="3131685"/>
              <a:ext cx="1102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4333319" y="3983411"/>
              <a:ext cx="1102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4333319" y="4835137"/>
              <a:ext cx="1102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3" name="任意多边形: 形状 42"/>
          <p:cNvSpPr/>
          <p:nvPr/>
        </p:nvSpPr>
        <p:spPr>
          <a:xfrm rot="19698761">
            <a:off x="9185085" y="4657645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卡通人物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099" y="7902061"/>
            <a:ext cx="3809471" cy="3726239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7169294" y="1525989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6388" y="782458"/>
            <a:ext cx="9846332" cy="5450701"/>
            <a:chOff x="1295400" y="1059179"/>
            <a:chExt cx="10129885" cy="5450701"/>
          </a:xfrm>
        </p:grpSpPr>
        <p:sp>
          <p:nvSpPr>
            <p:cNvPr id="6" name="矩形: 圆角 5"/>
            <p:cNvSpPr/>
            <p:nvPr/>
          </p:nvSpPr>
          <p:spPr>
            <a:xfrm>
              <a:off x="1295400" y="1059179"/>
              <a:ext cx="10129885" cy="5450701"/>
            </a:xfrm>
            <a:prstGeom prst="roundRect">
              <a:avLst>
                <a:gd name="adj" fmla="val 5556"/>
              </a:avLst>
            </a:prstGeom>
            <a:solidFill>
              <a:srgbClr val="5E7DB4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295400" y="1828800"/>
              <a:ext cx="10129885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-48687" y="2582955"/>
            <a:ext cx="12236840" cy="2995908"/>
            <a:chOff x="1950720" y="4739639"/>
            <a:chExt cx="9494522" cy="1379222"/>
          </a:xfrm>
        </p:grpSpPr>
        <p:sp>
          <p:nvSpPr>
            <p:cNvPr id="44" name="矩形 43"/>
            <p:cNvSpPr/>
            <p:nvPr/>
          </p:nvSpPr>
          <p:spPr>
            <a:xfrm>
              <a:off x="1950720" y="4739639"/>
              <a:ext cx="4347963" cy="1203351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5" name="平行四边形 44"/>
            <p:cNvSpPr/>
            <p:nvPr/>
          </p:nvSpPr>
          <p:spPr>
            <a:xfrm rot="16200000">
              <a:off x="6238688" y="4799636"/>
              <a:ext cx="1379220" cy="1259229"/>
            </a:xfrm>
            <a:prstGeom prst="parallelogram">
              <a:avLst>
                <a:gd name="adj" fmla="val 25000"/>
              </a:avLst>
            </a:prstGeom>
            <a:solidFill>
              <a:srgbClr val="F2DBAF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7557913" y="4919200"/>
              <a:ext cx="3887329" cy="1199660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7947" y="2958874"/>
            <a:ext cx="13371512" cy="2335139"/>
            <a:chOff x="1253704" y="705697"/>
            <a:chExt cx="13371512" cy="2335139"/>
          </a:xfrm>
        </p:grpSpPr>
        <p:sp>
          <p:nvSpPr>
            <p:cNvPr id="48" name="矩形 47"/>
            <p:cNvSpPr/>
            <p:nvPr/>
          </p:nvSpPr>
          <p:spPr>
            <a:xfrm>
              <a:off x="1253704" y="705697"/>
              <a:ext cx="5239896" cy="1862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Part</a:t>
              </a:r>
              <a:r>
                <a:rPr lang="en-US" altLang="zh-CN" sz="6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 </a:t>
              </a:r>
              <a:r>
                <a:rPr lang="en-US" altLang="zh-CN" sz="1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01</a:t>
              </a:r>
              <a:endParaRPr lang="en-US" altLang="zh-CN" sz="1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49" name="矩形 3"/>
            <p:cNvSpPr>
              <a:spLocks noChangeArrowheads="1"/>
            </p:cNvSpPr>
            <p:nvPr/>
          </p:nvSpPr>
          <p:spPr bwMode="auto">
            <a:xfrm>
              <a:off x="7110058" y="1102816"/>
              <a:ext cx="7515158" cy="1938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9pPr>
            </a:lstStyle>
            <a:p>
              <a:pPr algn="ctr"/>
              <a:r>
                <a:rPr lang="zh-CN" altLang="en-US" sz="6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个人介绍</a:t>
              </a:r>
              <a:endPara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  <a:p>
              <a:pPr algn="ctr"/>
              <a:endPara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43" name="任意多边形: 形状 42"/>
          <p:cNvSpPr/>
          <p:nvPr/>
        </p:nvSpPr>
        <p:spPr>
          <a:xfrm rot="19698761">
            <a:off x="10830088" y="5397671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7706988" y="2607653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矩形: 圆角 5"/>
          <p:cNvSpPr/>
          <p:nvPr/>
        </p:nvSpPr>
        <p:spPr>
          <a:xfrm>
            <a:off x="394958" y="508923"/>
            <a:ext cx="11402084" cy="5840153"/>
          </a:xfrm>
          <a:prstGeom prst="roundRect">
            <a:avLst>
              <a:gd name="adj" fmla="val 5556"/>
            </a:avLst>
          </a:prstGeom>
          <a:solidFill>
            <a:schemeClr val="bg1">
              <a:lumMod val="95000"/>
            </a:schemeClr>
          </a:solidFill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94958" y="1278544"/>
            <a:ext cx="11402084" cy="0"/>
          </a:xfrm>
          <a:prstGeom prst="line">
            <a:avLst/>
          </a:prstGeom>
          <a:ln w="47625">
            <a:solidFill>
              <a:srgbClr val="2F52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17960" y="745144"/>
            <a:ext cx="374329" cy="357037"/>
          </a:xfrm>
          <a:prstGeom prst="ellipse">
            <a:avLst/>
          </a:prstGeom>
          <a:solidFill>
            <a:srgbClr val="DAA699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32579" y="745144"/>
            <a:ext cx="374329" cy="365756"/>
          </a:xfrm>
          <a:prstGeom prst="ellipse">
            <a:avLst/>
          </a:prstGeom>
          <a:solidFill>
            <a:srgbClr val="F2DBAF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80506" y="642158"/>
            <a:ext cx="3648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1C355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自我介绍</a:t>
            </a:r>
            <a:endParaRPr lang="zh-CN" altLang="en-US" sz="3200" dirty="0">
              <a:solidFill>
                <a:srgbClr val="1C3554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177290" y="2422525"/>
            <a:ext cx="2992120" cy="30829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姓名：代翔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籍贯：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四川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班级：全英班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爱好：足球、音乐、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桥本环奈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  <a:p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性格：</a:t>
            </a: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ENFP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、待人热情、真诚；工作</a:t>
            </a:r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Arial" panose="020B0604020202020204" pitchFamily="34" charset="0"/>
              </a:rPr>
              <a:t>认真负责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85285" y="1508125"/>
            <a:ext cx="2531745" cy="47332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8310" y="1508125"/>
            <a:ext cx="2432685" cy="23196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2275" y="1467485"/>
            <a:ext cx="2157095" cy="46545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2605" y="3929380"/>
            <a:ext cx="2327275" cy="2197100"/>
          </a:xfrm>
          <a:prstGeom prst="rect">
            <a:avLst/>
          </a:prstGeom>
        </p:spPr>
      </p:pic>
      <p:sp>
        <p:nvSpPr>
          <p:cNvPr id="43" name="任意多边形: 形状 42"/>
          <p:cNvSpPr/>
          <p:nvPr/>
        </p:nvSpPr>
        <p:spPr>
          <a:xfrm rot="19698761">
            <a:off x="11347321" y="5761715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卡通人物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099" y="7902061"/>
            <a:ext cx="3809471" cy="3726239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7169294" y="1525989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6388" y="782458"/>
            <a:ext cx="9846332" cy="5450701"/>
            <a:chOff x="1295400" y="1059179"/>
            <a:chExt cx="10129885" cy="5450701"/>
          </a:xfrm>
        </p:grpSpPr>
        <p:sp>
          <p:nvSpPr>
            <p:cNvPr id="6" name="矩形: 圆角 5"/>
            <p:cNvSpPr/>
            <p:nvPr/>
          </p:nvSpPr>
          <p:spPr>
            <a:xfrm>
              <a:off x="1295400" y="1059179"/>
              <a:ext cx="10129885" cy="5450701"/>
            </a:xfrm>
            <a:prstGeom prst="roundRect">
              <a:avLst>
                <a:gd name="adj" fmla="val 5556"/>
              </a:avLst>
            </a:prstGeom>
            <a:solidFill>
              <a:srgbClr val="5E7DB4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295400" y="1828800"/>
              <a:ext cx="10129885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-48687" y="2582955"/>
            <a:ext cx="12236840" cy="2995908"/>
            <a:chOff x="1950720" y="4739639"/>
            <a:chExt cx="9494522" cy="1379222"/>
          </a:xfrm>
        </p:grpSpPr>
        <p:sp>
          <p:nvSpPr>
            <p:cNvPr id="44" name="矩形 43"/>
            <p:cNvSpPr/>
            <p:nvPr/>
          </p:nvSpPr>
          <p:spPr>
            <a:xfrm>
              <a:off x="1950720" y="4739639"/>
              <a:ext cx="4347963" cy="1203351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5" name="平行四边形 44"/>
            <p:cNvSpPr/>
            <p:nvPr/>
          </p:nvSpPr>
          <p:spPr>
            <a:xfrm rot="16200000">
              <a:off x="6238688" y="4799636"/>
              <a:ext cx="1379220" cy="1259229"/>
            </a:xfrm>
            <a:prstGeom prst="parallelogram">
              <a:avLst>
                <a:gd name="adj" fmla="val 25000"/>
              </a:avLst>
            </a:prstGeom>
            <a:solidFill>
              <a:srgbClr val="F2DBAF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7557913" y="4919200"/>
              <a:ext cx="3887329" cy="1199660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7947" y="2958874"/>
            <a:ext cx="13371512" cy="2335139"/>
            <a:chOff x="1253704" y="705697"/>
            <a:chExt cx="13371512" cy="2335139"/>
          </a:xfrm>
        </p:grpSpPr>
        <p:sp>
          <p:nvSpPr>
            <p:cNvPr id="48" name="矩形 47"/>
            <p:cNvSpPr/>
            <p:nvPr/>
          </p:nvSpPr>
          <p:spPr>
            <a:xfrm>
              <a:off x="1253704" y="705697"/>
              <a:ext cx="5239896" cy="1862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Part</a:t>
              </a:r>
              <a:r>
                <a:rPr lang="en-US" altLang="zh-CN" sz="6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 </a:t>
              </a:r>
              <a:r>
                <a:rPr lang="en-US" altLang="zh-CN" sz="1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02</a:t>
              </a:r>
              <a:endParaRPr lang="en-US" altLang="zh-CN" sz="1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49" name="矩形 3"/>
            <p:cNvSpPr>
              <a:spLocks noChangeArrowheads="1"/>
            </p:cNvSpPr>
            <p:nvPr/>
          </p:nvSpPr>
          <p:spPr bwMode="auto">
            <a:xfrm>
              <a:off x="7110058" y="1102816"/>
              <a:ext cx="7515158" cy="1938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9pPr>
            </a:lstStyle>
            <a:p>
              <a:pPr algn="ctr"/>
              <a:r>
                <a:rPr lang="zh-CN" altLang="en-US" sz="6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工作概述</a:t>
              </a:r>
              <a:endPara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  <a:p>
              <a:pPr algn="ctr"/>
              <a:endPara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43" name="任意多边形: 形状 42"/>
          <p:cNvSpPr/>
          <p:nvPr/>
        </p:nvSpPr>
        <p:spPr>
          <a:xfrm rot="19698761">
            <a:off x="10830088" y="5397671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7706988" y="2607653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矩形: 圆角 5"/>
          <p:cNvSpPr/>
          <p:nvPr/>
        </p:nvSpPr>
        <p:spPr>
          <a:xfrm>
            <a:off x="394958" y="509558"/>
            <a:ext cx="11402084" cy="5840153"/>
          </a:xfrm>
          <a:prstGeom prst="roundRect">
            <a:avLst>
              <a:gd name="adj" fmla="val 5556"/>
            </a:avLst>
          </a:prstGeom>
          <a:solidFill>
            <a:schemeClr val="bg1">
              <a:lumMod val="95000"/>
            </a:schemeClr>
          </a:solidFill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94958" y="1278544"/>
            <a:ext cx="11402084" cy="0"/>
          </a:xfrm>
          <a:prstGeom prst="line">
            <a:avLst/>
          </a:prstGeom>
          <a:ln w="47625">
            <a:solidFill>
              <a:srgbClr val="2F52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17960" y="745144"/>
            <a:ext cx="374329" cy="357037"/>
          </a:xfrm>
          <a:prstGeom prst="ellipse">
            <a:avLst/>
          </a:prstGeom>
          <a:solidFill>
            <a:srgbClr val="DAA699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32579" y="745144"/>
            <a:ext cx="374329" cy="365756"/>
          </a:xfrm>
          <a:prstGeom prst="ellipse">
            <a:avLst/>
          </a:prstGeom>
          <a:solidFill>
            <a:srgbClr val="F2DBAF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3" name="任意多边形: 形状 42"/>
          <p:cNvSpPr/>
          <p:nvPr/>
        </p:nvSpPr>
        <p:spPr>
          <a:xfrm rot="19698761">
            <a:off x="11347321" y="5761715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80506" y="642158"/>
            <a:ext cx="3648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1C355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工作概述</a:t>
            </a:r>
            <a:endParaRPr lang="zh-CN" altLang="en-US" sz="3200" dirty="0">
              <a:solidFill>
                <a:srgbClr val="1C3554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007335" y="2324278"/>
            <a:ext cx="3164099" cy="907173"/>
            <a:chOff x="547529" y="2148844"/>
            <a:chExt cx="3164099" cy="907173"/>
          </a:xfrm>
        </p:grpSpPr>
        <p:sp>
          <p:nvSpPr>
            <p:cNvPr id="29" name="文本框 28"/>
            <p:cNvSpPr txBox="1"/>
            <p:nvPr/>
          </p:nvSpPr>
          <p:spPr>
            <a:xfrm>
              <a:off x="547529" y="2472452"/>
              <a:ext cx="316409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“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你的电脑我来修</a:t>
              </a:r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”</a:t>
              </a:r>
              <a:endParaRPr lang="en-US" altLang="zh-CN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工作：摄影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47529" y="2148844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活动一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206036" y="2395360"/>
            <a:ext cx="3779928" cy="3291422"/>
            <a:chOff x="3688080" y="1640158"/>
            <a:chExt cx="4815840" cy="4193456"/>
          </a:xfrm>
        </p:grpSpPr>
        <p:sp>
          <p:nvSpPr>
            <p:cNvPr id="44" name="Freeform 5"/>
            <p:cNvSpPr/>
            <p:nvPr/>
          </p:nvSpPr>
          <p:spPr bwMode="auto">
            <a:xfrm rot="1800000">
              <a:off x="5984936" y="1640158"/>
              <a:ext cx="1445864" cy="2073887"/>
            </a:xfrm>
            <a:custGeom>
              <a:avLst/>
              <a:gdLst>
                <a:gd name="T0" fmla="*/ 2366 w 4733"/>
                <a:gd name="T1" fmla="*/ 0 h 6775"/>
                <a:gd name="T2" fmla="*/ 4733 w 4733"/>
                <a:gd name="T3" fmla="*/ 2366 h 6775"/>
                <a:gd name="T4" fmla="*/ 4375 w 4733"/>
                <a:gd name="T5" fmla="*/ 3618 h 6775"/>
                <a:gd name="T6" fmla="*/ 4375 w 4733"/>
                <a:gd name="T7" fmla="*/ 3618 h 6775"/>
                <a:gd name="T8" fmla="*/ 4364 w 4733"/>
                <a:gd name="T9" fmla="*/ 3635 h 6775"/>
                <a:gd name="T10" fmla="*/ 4358 w 4733"/>
                <a:gd name="T11" fmla="*/ 3645 h 6775"/>
                <a:gd name="T12" fmla="*/ 2366 w 4733"/>
                <a:gd name="T13" fmla="*/ 6775 h 6775"/>
                <a:gd name="T14" fmla="*/ 375 w 4733"/>
                <a:gd name="T15" fmla="*/ 3645 h 6775"/>
                <a:gd name="T16" fmla="*/ 369 w 4733"/>
                <a:gd name="T17" fmla="*/ 3635 h 6775"/>
                <a:gd name="T18" fmla="*/ 357 w 4733"/>
                <a:gd name="T19" fmla="*/ 3618 h 6775"/>
                <a:gd name="T20" fmla="*/ 357 w 4733"/>
                <a:gd name="T21" fmla="*/ 3618 h 6775"/>
                <a:gd name="T22" fmla="*/ 0 w 4733"/>
                <a:gd name="T23" fmla="*/ 2366 h 6775"/>
                <a:gd name="T24" fmla="*/ 2366 w 4733"/>
                <a:gd name="T25" fmla="*/ 0 h 6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33" h="6775">
                  <a:moveTo>
                    <a:pt x="2366" y="0"/>
                  </a:moveTo>
                  <a:cubicBezTo>
                    <a:pt x="3673" y="0"/>
                    <a:pt x="4733" y="1060"/>
                    <a:pt x="4733" y="2366"/>
                  </a:cubicBezTo>
                  <a:cubicBezTo>
                    <a:pt x="4733" y="2826"/>
                    <a:pt x="4602" y="3255"/>
                    <a:pt x="4375" y="3618"/>
                  </a:cubicBezTo>
                  <a:lnTo>
                    <a:pt x="4375" y="3618"/>
                  </a:lnTo>
                  <a:lnTo>
                    <a:pt x="4364" y="3635"/>
                  </a:lnTo>
                  <a:lnTo>
                    <a:pt x="4358" y="3645"/>
                  </a:lnTo>
                  <a:lnTo>
                    <a:pt x="2366" y="6775"/>
                  </a:lnTo>
                  <a:lnTo>
                    <a:pt x="375" y="3645"/>
                  </a:lnTo>
                  <a:lnTo>
                    <a:pt x="369" y="3635"/>
                  </a:lnTo>
                  <a:lnTo>
                    <a:pt x="357" y="3618"/>
                  </a:lnTo>
                  <a:lnTo>
                    <a:pt x="357" y="3618"/>
                  </a:lnTo>
                  <a:cubicBezTo>
                    <a:pt x="131" y="3255"/>
                    <a:pt x="0" y="2826"/>
                    <a:pt x="0" y="2366"/>
                  </a:cubicBezTo>
                  <a:cubicBezTo>
                    <a:pt x="0" y="1060"/>
                    <a:pt x="1060" y="0"/>
                    <a:pt x="2366" y="0"/>
                  </a:cubicBezTo>
                  <a:close/>
                </a:path>
              </a:pathLst>
            </a:custGeom>
            <a:solidFill>
              <a:srgbClr val="69BBB3"/>
            </a:solidFill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5" name="Freeform 6"/>
            <p:cNvSpPr/>
            <p:nvPr/>
          </p:nvSpPr>
          <p:spPr bwMode="auto">
            <a:xfrm rot="1800000">
              <a:off x="4761201" y="3759727"/>
              <a:ext cx="1445864" cy="2073887"/>
            </a:xfrm>
            <a:custGeom>
              <a:avLst/>
              <a:gdLst>
                <a:gd name="T0" fmla="*/ 2366 w 4733"/>
                <a:gd name="T1" fmla="*/ 6776 h 6776"/>
                <a:gd name="T2" fmla="*/ 4733 w 4733"/>
                <a:gd name="T3" fmla="*/ 4409 h 6776"/>
                <a:gd name="T4" fmla="*/ 4375 w 4733"/>
                <a:gd name="T5" fmla="*/ 3158 h 6776"/>
                <a:gd name="T6" fmla="*/ 4375 w 4733"/>
                <a:gd name="T7" fmla="*/ 3158 h 6776"/>
                <a:gd name="T8" fmla="*/ 4364 w 4733"/>
                <a:gd name="T9" fmla="*/ 3140 h 6776"/>
                <a:gd name="T10" fmla="*/ 4358 w 4733"/>
                <a:gd name="T11" fmla="*/ 3130 h 6776"/>
                <a:gd name="T12" fmla="*/ 2366 w 4733"/>
                <a:gd name="T13" fmla="*/ 0 h 6776"/>
                <a:gd name="T14" fmla="*/ 375 w 4733"/>
                <a:gd name="T15" fmla="*/ 3130 h 6776"/>
                <a:gd name="T16" fmla="*/ 369 w 4733"/>
                <a:gd name="T17" fmla="*/ 3140 h 6776"/>
                <a:gd name="T18" fmla="*/ 357 w 4733"/>
                <a:gd name="T19" fmla="*/ 3158 h 6776"/>
                <a:gd name="T20" fmla="*/ 357 w 4733"/>
                <a:gd name="T21" fmla="*/ 3158 h 6776"/>
                <a:gd name="T22" fmla="*/ 0 w 4733"/>
                <a:gd name="T23" fmla="*/ 4409 h 6776"/>
                <a:gd name="T24" fmla="*/ 2366 w 4733"/>
                <a:gd name="T25" fmla="*/ 6776 h 6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733" h="6776">
                  <a:moveTo>
                    <a:pt x="2366" y="6776"/>
                  </a:moveTo>
                  <a:cubicBezTo>
                    <a:pt x="3673" y="6776"/>
                    <a:pt x="4733" y="5716"/>
                    <a:pt x="4733" y="4409"/>
                  </a:cubicBezTo>
                  <a:cubicBezTo>
                    <a:pt x="4733" y="3950"/>
                    <a:pt x="4602" y="3521"/>
                    <a:pt x="4375" y="3158"/>
                  </a:cubicBezTo>
                  <a:lnTo>
                    <a:pt x="4375" y="3158"/>
                  </a:lnTo>
                  <a:lnTo>
                    <a:pt x="4364" y="3140"/>
                  </a:lnTo>
                  <a:lnTo>
                    <a:pt x="4358" y="3130"/>
                  </a:lnTo>
                  <a:lnTo>
                    <a:pt x="2366" y="0"/>
                  </a:lnTo>
                  <a:lnTo>
                    <a:pt x="375" y="3130"/>
                  </a:lnTo>
                  <a:lnTo>
                    <a:pt x="369" y="3140"/>
                  </a:lnTo>
                  <a:lnTo>
                    <a:pt x="357" y="3158"/>
                  </a:lnTo>
                  <a:lnTo>
                    <a:pt x="357" y="3158"/>
                  </a:lnTo>
                  <a:cubicBezTo>
                    <a:pt x="131" y="3521"/>
                    <a:pt x="0" y="3950"/>
                    <a:pt x="0" y="4409"/>
                  </a:cubicBezTo>
                  <a:cubicBezTo>
                    <a:pt x="0" y="5716"/>
                    <a:pt x="1060" y="6776"/>
                    <a:pt x="2366" y="6776"/>
                  </a:cubicBezTo>
                  <a:close/>
                </a:path>
              </a:pathLst>
            </a:custGeom>
            <a:solidFill>
              <a:srgbClr val="5E7DB4"/>
            </a:solidFill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6" name="Freeform 7"/>
            <p:cNvSpPr/>
            <p:nvPr/>
          </p:nvSpPr>
          <p:spPr bwMode="auto">
            <a:xfrm rot="1800000">
              <a:off x="4508816" y="1669988"/>
              <a:ext cx="1991093" cy="1554909"/>
            </a:xfrm>
            <a:custGeom>
              <a:avLst/>
              <a:gdLst>
                <a:gd name="T0" fmla="*/ 655 w 6517"/>
                <a:gd name="T1" fmla="*/ 1516 h 5082"/>
                <a:gd name="T2" fmla="*/ 3889 w 6517"/>
                <a:gd name="T3" fmla="*/ 655 h 5082"/>
                <a:gd name="T4" fmla="*/ 4792 w 6517"/>
                <a:gd name="T5" fmla="*/ 1592 h 5082"/>
                <a:gd name="T6" fmla="*/ 4792 w 6517"/>
                <a:gd name="T7" fmla="*/ 1592 h 5082"/>
                <a:gd name="T8" fmla="*/ 4802 w 6517"/>
                <a:gd name="T9" fmla="*/ 1610 h 5082"/>
                <a:gd name="T10" fmla="*/ 4808 w 6517"/>
                <a:gd name="T11" fmla="*/ 1621 h 5082"/>
                <a:gd name="T12" fmla="*/ 6517 w 6517"/>
                <a:gd name="T13" fmla="*/ 4913 h 5082"/>
                <a:gd name="T14" fmla="*/ 2811 w 6517"/>
                <a:gd name="T15" fmla="*/ 5067 h 5082"/>
                <a:gd name="T16" fmla="*/ 2799 w 6517"/>
                <a:gd name="T17" fmla="*/ 5067 h 5082"/>
                <a:gd name="T18" fmla="*/ 2778 w 6517"/>
                <a:gd name="T19" fmla="*/ 5068 h 5082"/>
                <a:gd name="T20" fmla="*/ 2778 w 6517"/>
                <a:gd name="T21" fmla="*/ 5068 h 5082"/>
                <a:gd name="T22" fmla="*/ 1516 w 6517"/>
                <a:gd name="T23" fmla="*/ 4750 h 5082"/>
                <a:gd name="T24" fmla="*/ 655 w 6517"/>
                <a:gd name="T25" fmla="*/ 1516 h 5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17" h="5082">
                  <a:moveTo>
                    <a:pt x="655" y="1516"/>
                  </a:moveTo>
                  <a:cubicBezTo>
                    <a:pt x="1310" y="385"/>
                    <a:pt x="2759" y="0"/>
                    <a:pt x="3889" y="655"/>
                  </a:cubicBezTo>
                  <a:cubicBezTo>
                    <a:pt x="4287" y="885"/>
                    <a:pt x="4592" y="1214"/>
                    <a:pt x="4792" y="1592"/>
                  </a:cubicBezTo>
                  <a:lnTo>
                    <a:pt x="4792" y="1592"/>
                  </a:lnTo>
                  <a:lnTo>
                    <a:pt x="4802" y="1610"/>
                  </a:lnTo>
                  <a:lnTo>
                    <a:pt x="4808" y="1621"/>
                  </a:lnTo>
                  <a:lnTo>
                    <a:pt x="6517" y="4913"/>
                  </a:lnTo>
                  <a:lnTo>
                    <a:pt x="2811" y="5067"/>
                  </a:lnTo>
                  <a:lnTo>
                    <a:pt x="2799" y="5067"/>
                  </a:lnTo>
                  <a:lnTo>
                    <a:pt x="2778" y="5068"/>
                  </a:lnTo>
                  <a:lnTo>
                    <a:pt x="2778" y="5068"/>
                  </a:lnTo>
                  <a:cubicBezTo>
                    <a:pt x="2350" y="5082"/>
                    <a:pt x="1913" y="4980"/>
                    <a:pt x="1516" y="4750"/>
                  </a:cubicBezTo>
                  <a:cubicBezTo>
                    <a:pt x="385" y="4095"/>
                    <a:pt x="0" y="2647"/>
                    <a:pt x="655" y="1516"/>
                  </a:cubicBezTo>
                  <a:close/>
                </a:path>
              </a:pathLst>
            </a:custGeom>
            <a:solidFill>
              <a:srgbClr val="5E7DB4"/>
            </a:solidFill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7" name="Freeform 8"/>
            <p:cNvSpPr/>
            <p:nvPr/>
          </p:nvSpPr>
          <p:spPr bwMode="auto">
            <a:xfrm rot="1800000">
              <a:off x="5693101" y="4247124"/>
              <a:ext cx="1991093" cy="1554909"/>
            </a:xfrm>
            <a:custGeom>
              <a:avLst/>
              <a:gdLst>
                <a:gd name="T0" fmla="*/ 5863 w 6518"/>
                <a:gd name="T1" fmla="*/ 3566 h 5082"/>
                <a:gd name="T2" fmla="*/ 5002 w 6518"/>
                <a:gd name="T3" fmla="*/ 332 h 5082"/>
                <a:gd name="T4" fmla="*/ 3740 w 6518"/>
                <a:gd name="T5" fmla="*/ 14 h 5082"/>
                <a:gd name="T6" fmla="*/ 3740 w 6518"/>
                <a:gd name="T7" fmla="*/ 14 h 5082"/>
                <a:gd name="T8" fmla="*/ 3719 w 6518"/>
                <a:gd name="T9" fmla="*/ 14 h 5082"/>
                <a:gd name="T10" fmla="*/ 3707 w 6518"/>
                <a:gd name="T11" fmla="*/ 15 h 5082"/>
                <a:gd name="T12" fmla="*/ 0 w 6518"/>
                <a:gd name="T13" fmla="*/ 168 h 5082"/>
                <a:gd name="T14" fmla="*/ 1710 w 6518"/>
                <a:gd name="T15" fmla="*/ 3461 h 5082"/>
                <a:gd name="T16" fmla="*/ 1715 w 6518"/>
                <a:gd name="T17" fmla="*/ 3471 h 5082"/>
                <a:gd name="T18" fmla="*/ 1725 w 6518"/>
                <a:gd name="T19" fmla="*/ 3490 h 5082"/>
                <a:gd name="T20" fmla="*/ 1725 w 6518"/>
                <a:gd name="T21" fmla="*/ 3490 h 5082"/>
                <a:gd name="T22" fmla="*/ 2628 w 6518"/>
                <a:gd name="T23" fmla="*/ 4427 h 5082"/>
                <a:gd name="T24" fmla="*/ 5863 w 6518"/>
                <a:gd name="T25" fmla="*/ 3566 h 50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18" h="5082">
                  <a:moveTo>
                    <a:pt x="5863" y="3566"/>
                  </a:moveTo>
                  <a:cubicBezTo>
                    <a:pt x="6518" y="2435"/>
                    <a:pt x="6132" y="987"/>
                    <a:pt x="5002" y="332"/>
                  </a:cubicBezTo>
                  <a:cubicBezTo>
                    <a:pt x="4604" y="101"/>
                    <a:pt x="4168" y="0"/>
                    <a:pt x="3740" y="14"/>
                  </a:cubicBezTo>
                  <a:lnTo>
                    <a:pt x="3740" y="14"/>
                  </a:lnTo>
                  <a:lnTo>
                    <a:pt x="3719" y="14"/>
                  </a:lnTo>
                  <a:lnTo>
                    <a:pt x="3707" y="15"/>
                  </a:lnTo>
                  <a:lnTo>
                    <a:pt x="0" y="168"/>
                  </a:lnTo>
                  <a:lnTo>
                    <a:pt x="1710" y="3461"/>
                  </a:lnTo>
                  <a:lnTo>
                    <a:pt x="1715" y="3471"/>
                  </a:lnTo>
                  <a:lnTo>
                    <a:pt x="1725" y="3490"/>
                  </a:lnTo>
                  <a:lnTo>
                    <a:pt x="1725" y="3490"/>
                  </a:lnTo>
                  <a:cubicBezTo>
                    <a:pt x="1926" y="3868"/>
                    <a:pt x="2231" y="4196"/>
                    <a:pt x="2628" y="4427"/>
                  </a:cubicBezTo>
                  <a:cubicBezTo>
                    <a:pt x="3759" y="5082"/>
                    <a:pt x="5207" y="4696"/>
                    <a:pt x="5863" y="3566"/>
                  </a:cubicBezTo>
                  <a:close/>
                </a:path>
              </a:pathLst>
            </a:custGeom>
            <a:solidFill>
              <a:srgbClr val="69BBB3"/>
            </a:solidFill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8" name="Freeform 9"/>
            <p:cNvSpPr/>
            <p:nvPr/>
          </p:nvSpPr>
          <p:spPr bwMode="auto">
            <a:xfrm rot="1800000">
              <a:off x="3688080" y="3087778"/>
              <a:ext cx="1993112" cy="1554909"/>
            </a:xfrm>
            <a:custGeom>
              <a:avLst/>
              <a:gdLst>
                <a:gd name="T0" fmla="*/ 653 w 6523"/>
                <a:gd name="T1" fmla="*/ 3563 h 5083"/>
                <a:gd name="T2" fmla="*/ 1521 w 6523"/>
                <a:gd name="T3" fmla="*/ 331 h 5083"/>
                <a:gd name="T4" fmla="*/ 2783 w 6523"/>
                <a:gd name="T5" fmla="*/ 15 h 5083"/>
                <a:gd name="T6" fmla="*/ 2783 w 6523"/>
                <a:gd name="T7" fmla="*/ 15 h 5083"/>
                <a:gd name="T8" fmla="*/ 2805 w 6523"/>
                <a:gd name="T9" fmla="*/ 16 h 5083"/>
                <a:gd name="T10" fmla="*/ 2816 w 6523"/>
                <a:gd name="T11" fmla="*/ 17 h 5083"/>
                <a:gd name="T12" fmla="*/ 6523 w 6523"/>
                <a:gd name="T13" fmla="*/ 178 h 5083"/>
                <a:gd name="T14" fmla="*/ 4806 w 6523"/>
                <a:gd name="T15" fmla="*/ 3467 h 5083"/>
                <a:gd name="T16" fmla="*/ 4800 w 6523"/>
                <a:gd name="T17" fmla="*/ 3477 h 5083"/>
                <a:gd name="T18" fmla="*/ 4791 w 6523"/>
                <a:gd name="T19" fmla="*/ 3496 h 5083"/>
                <a:gd name="T20" fmla="*/ 4790 w 6523"/>
                <a:gd name="T21" fmla="*/ 3496 h 5083"/>
                <a:gd name="T22" fmla="*/ 3885 w 6523"/>
                <a:gd name="T23" fmla="*/ 4431 h 5083"/>
                <a:gd name="T24" fmla="*/ 653 w 6523"/>
                <a:gd name="T25" fmla="*/ 3563 h 5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23" h="5083">
                  <a:moveTo>
                    <a:pt x="653" y="3563"/>
                  </a:moveTo>
                  <a:cubicBezTo>
                    <a:pt x="0" y="2431"/>
                    <a:pt x="389" y="983"/>
                    <a:pt x="1521" y="331"/>
                  </a:cubicBezTo>
                  <a:cubicBezTo>
                    <a:pt x="1919" y="101"/>
                    <a:pt x="2356" y="0"/>
                    <a:pt x="2783" y="15"/>
                  </a:cubicBezTo>
                  <a:lnTo>
                    <a:pt x="2783" y="15"/>
                  </a:lnTo>
                  <a:lnTo>
                    <a:pt x="2805" y="16"/>
                  </a:lnTo>
                  <a:lnTo>
                    <a:pt x="2816" y="17"/>
                  </a:lnTo>
                  <a:lnTo>
                    <a:pt x="6523" y="178"/>
                  </a:lnTo>
                  <a:lnTo>
                    <a:pt x="4806" y="3467"/>
                  </a:lnTo>
                  <a:lnTo>
                    <a:pt x="4800" y="3477"/>
                  </a:lnTo>
                  <a:lnTo>
                    <a:pt x="4791" y="3496"/>
                  </a:lnTo>
                  <a:lnTo>
                    <a:pt x="4790" y="3496"/>
                  </a:lnTo>
                  <a:cubicBezTo>
                    <a:pt x="4589" y="3874"/>
                    <a:pt x="4283" y="4201"/>
                    <a:pt x="3885" y="4431"/>
                  </a:cubicBezTo>
                  <a:cubicBezTo>
                    <a:pt x="2753" y="5083"/>
                    <a:pt x="1306" y="4695"/>
                    <a:pt x="653" y="3563"/>
                  </a:cubicBezTo>
                  <a:close/>
                </a:path>
              </a:pathLst>
            </a:custGeom>
            <a:solidFill>
              <a:srgbClr val="69BBB3"/>
            </a:solidFill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9" name="Freeform 10"/>
            <p:cNvSpPr/>
            <p:nvPr/>
          </p:nvSpPr>
          <p:spPr bwMode="auto">
            <a:xfrm rot="1800000">
              <a:off x="6510808" y="2831084"/>
              <a:ext cx="1993112" cy="1554909"/>
            </a:xfrm>
            <a:custGeom>
              <a:avLst/>
              <a:gdLst>
                <a:gd name="T0" fmla="*/ 5870 w 6522"/>
                <a:gd name="T1" fmla="*/ 1521 h 5083"/>
                <a:gd name="T2" fmla="*/ 2637 w 6522"/>
                <a:gd name="T3" fmla="*/ 653 h 5083"/>
                <a:gd name="T4" fmla="*/ 1732 w 6522"/>
                <a:gd name="T5" fmla="*/ 1588 h 5083"/>
                <a:gd name="T6" fmla="*/ 1732 w 6522"/>
                <a:gd name="T7" fmla="*/ 1588 h 5083"/>
                <a:gd name="T8" fmla="*/ 1722 w 6522"/>
                <a:gd name="T9" fmla="*/ 1606 h 5083"/>
                <a:gd name="T10" fmla="*/ 1717 w 6522"/>
                <a:gd name="T11" fmla="*/ 1617 h 5083"/>
                <a:gd name="T12" fmla="*/ 0 w 6522"/>
                <a:gd name="T13" fmla="*/ 4905 h 5083"/>
                <a:gd name="T14" fmla="*/ 3706 w 6522"/>
                <a:gd name="T15" fmla="*/ 5067 h 5083"/>
                <a:gd name="T16" fmla="*/ 3718 w 6522"/>
                <a:gd name="T17" fmla="*/ 5068 h 5083"/>
                <a:gd name="T18" fmla="*/ 3739 w 6522"/>
                <a:gd name="T19" fmla="*/ 5068 h 5083"/>
                <a:gd name="T20" fmla="*/ 3739 w 6522"/>
                <a:gd name="T21" fmla="*/ 5068 h 5083"/>
                <a:gd name="T22" fmla="*/ 5002 w 6522"/>
                <a:gd name="T23" fmla="*/ 4753 h 5083"/>
                <a:gd name="T24" fmla="*/ 5870 w 6522"/>
                <a:gd name="T25" fmla="*/ 1521 h 5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22" h="5083">
                  <a:moveTo>
                    <a:pt x="5870" y="1521"/>
                  </a:moveTo>
                  <a:cubicBezTo>
                    <a:pt x="5217" y="389"/>
                    <a:pt x="3769" y="0"/>
                    <a:pt x="2637" y="653"/>
                  </a:cubicBezTo>
                  <a:cubicBezTo>
                    <a:pt x="2239" y="882"/>
                    <a:pt x="1934" y="1210"/>
                    <a:pt x="1732" y="1588"/>
                  </a:cubicBezTo>
                  <a:lnTo>
                    <a:pt x="1732" y="1588"/>
                  </a:lnTo>
                  <a:lnTo>
                    <a:pt x="1722" y="1606"/>
                  </a:lnTo>
                  <a:lnTo>
                    <a:pt x="1717" y="1617"/>
                  </a:lnTo>
                  <a:lnTo>
                    <a:pt x="0" y="4905"/>
                  </a:lnTo>
                  <a:lnTo>
                    <a:pt x="3706" y="5067"/>
                  </a:lnTo>
                  <a:lnTo>
                    <a:pt x="3718" y="5068"/>
                  </a:lnTo>
                  <a:lnTo>
                    <a:pt x="3739" y="5068"/>
                  </a:lnTo>
                  <a:lnTo>
                    <a:pt x="3739" y="5068"/>
                  </a:lnTo>
                  <a:cubicBezTo>
                    <a:pt x="4167" y="5083"/>
                    <a:pt x="4604" y="4983"/>
                    <a:pt x="5002" y="4753"/>
                  </a:cubicBezTo>
                  <a:cubicBezTo>
                    <a:pt x="6134" y="4100"/>
                    <a:pt x="6522" y="2653"/>
                    <a:pt x="5870" y="1521"/>
                  </a:cubicBezTo>
                  <a:close/>
                </a:path>
              </a:pathLst>
            </a:custGeom>
            <a:solidFill>
              <a:srgbClr val="5E7DB4"/>
            </a:solidFill>
            <a:ln>
              <a:noFill/>
            </a:ln>
          </p:spPr>
          <p:txBody>
            <a:bodyPr vert="horz" wrap="square" lIns="121917" tIns="60958" rIns="121917" bIns="60958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50" name="TextBox 8"/>
            <p:cNvSpPr txBox="1"/>
            <p:nvPr/>
          </p:nvSpPr>
          <p:spPr>
            <a:xfrm>
              <a:off x="6414542" y="2240961"/>
              <a:ext cx="967233" cy="862668"/>
            </a:xfrm>
            <a:prstGeom prst="rect">
              <a:avLst/>
            </a:prstGeom>
            <a:noFill/>
          </p:spPr>
          <p:txBody>
            <a:bodyPr wrap="none" lIns="121917" tIns="60958" rIns="121917" bIns="60958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Kozuka Gothic Pr6N M" pitchFamily="34" charset="-128"/>
                  <a:ea typeface="Kozuka Gothic Pr6N M" pitchFamily="34" charset="-128"/>
                </a:rPr>
                <a:t>01</a:t>
              </a:r>
              <a:endParaRPr lang="zh-CN" altLang="en-US" sz="3600" dirty="0">
                <a:solidFill>
                  <a:schemeClr val="bg1"/>
                </a:solidFill>
                <a:latin typeface="Kozuka Gothic Pr6N M" pitchFamily="34" charset="-128"/>
                <a:ea typeface="Kozuka Gothic Pr6N M" pitchFamily="34" charset="-128"/>
              </a:endParaRPr>
            </a:p>
          </p:txBody>
        </p:sp>
        <p:sp>
          <p:nvSpPr>
            <p:cNvPr id="51" name="TextBox 9"/>
            <p:cNvSpPr txBox="1"/>
            <p:nvPr/>
          </p:nvSpPr>
          <p:spPr>
            <a:xfrm>
              <a:off x="7041309" y="3445416"/>
              <a:ext cx="967233" cy="862668"/>
            </a:xfrm>
            <a:prstGeom prst="rect">
              <a:avLst/>
            </a:prstGeom>
            <a:noFill/>
          </p:spPr>
          <p:txBody>
            <a:bodyPr wrap="none" lIns="121917" tIns="60958" rIns="121917" bIns="60958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Kozuka Gothic Pr6N M" pitchFamily="34" charset="-128"/>
                  <a:ea typeface="Kozuka Gothic Pr6N M" pitchFamily="34" charset="-128"/>
                </a:rPr>
                <a:t>02</a:t>
              </a:r>
              <a:endParaRPr lang="zh-CN" altLang="en-US" sz="3600" dirty="0">
                <a:solidFill>
                  <a:schemeClr val="bg1"/>
                </a:solidFill>
                <a:latin typeface="Kozuka Gothic Pr6N M" pitchFamily="34" charset="-128"/>
                <a:ea typeface="Kozuka Gothic Pr6N M" pitchFamily="34" charset="-128"/>
              </a:endParaRPr>
            </a:p>
          </p:txBody>
        </p:sp>
        <p:sp>
          <p:nvSpPr>
            <p:cNvPr id="54" name="TextBox 10"/>
            <p:cNvSpPr txBox="1"/>
            <p:nvPr/>
          </p:nvSpPr>
          <p:spPr>
            <a:xfrm>
              <a:off x="6275721" y="4674441"/>
              <a:ext cx="967233" cy="862668"/>
            </a:xfrm>
            <a:prstGeom prst="rect">
              <a:avLst/>
            </a:prstGeom>
            <a:noFill/>
          </p:spPr>
          <p:txBody>
            <a:bodyPr wrap="none" lIns="121917" tIns="60958" rIns="121917" bIns="60958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Kozuka Gothic Pr6N M" pitchFamily="34" charset="-128"/>
                  <a:ea typeface="Kozuka Gothic Pr6N M" pitchFamily="34" charset="-128"/>
                </a:rPr>
                <a:t>03</a:t>
              </a:r>
              <a:endParaRPr lang="zh-CN" altLang="en-US" sz="3600" dirty="0">
                <a:solidFill>
                  <a:schemeClr val="bg1"/>
                </a:solidFill>
                <a:latin typeface="Kozuka Gothic Pr6N M" pitchFamily="34" charset="-128"/>
                <a:ea typeface="Kozuka Gothic Pr6N M" pitchFamily="34" charset="-128"/>
              </a:endParaRPr>
            </a:p>
          </p:txBody>
        </p:sp>
        <p:sp>
          <p:nvSpPr>
            <p:cNvPr id="61" name="TextBox 11"/>
            <p:cNvSpPr txBox="1"/>
            <p:nvPr/>
          </p:nvSpPr>
          <p:spPr>
            <a:xfrm>
              <a:off x="4954135" y="4541628"/>
              <a:ext cx="967233" cy="862668"/>
            </a:xfrm>
            <a:prstGeom prst="rect">
              <a:avLst/>
            </a:prstGeom>
            <a:noFill/>
          </p:spPr>
          <p:txBody>
            <a:bodyPr wrap="none" lIns="121917" tIns="60958" rIns="121917" bIns="60958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Kozuka Gothic Pr6N M" pitchFamily="34" charset="-128"/>
                  <a:ea typeface="Kozuka Gothic Pr6N M" pitchFamily="34" charset="-128"/>
                </a:rPr>
                <a:t>04</a:t>
              </a:r>
              <a:endParaRPr lang="zh-CN" altLang="en-US" sz="3600" dirty="0">
                <a:solidFill>
                  <a:schemeClr val="bg1"/>
                </a:solidFill>
                <a:latin typeface="Kozuka Gothic Pr6N M" pitchFamily="34" charset="-128"/>
                <a:ea typeface="Kozuka Gothic Pr6N M" pitchFamily="34" charset="-128"/>
              </a:endParaRPr>
            </a:p>
          </p:txBody>
        </p:sp>
        <p:sp>
          <p:nvSpPr>
            <p:cNvPr id="62" name="TextBox 12"/>
            <p:cNvSpPr txBox="1"/>
            <p:nvPr/>
          </p:nvSpPr>
          <p:spPr>
            <a:xfrm>
              <a:off x="4152645" y="3506233"/>
              <a:ext cx="967233" cy="862668"/>
            </a:xfrm>
            <a:prstGeom prst="rect">
              <a:avLst/>
            </a:prstGeom>
            <a:noFill/>
          </p:spPr>
          <p:txBody>
            <a:bodyPr wrap="none" lIns="121917" tIns="60958" rIns="121917" bIns="60958" rtlCol="0">
              <a:spAutoFit/>
            </a:bodyPr>
            <a:lstStyle/>
            <a:p>
              <a:pPr algn="ctr"/>
              <a:r>
                <a:rPr lang="en-US" altLang="zh-CN" sz="3600" dirty="0">
                  <a:solidFill>
                    <a:schemeClr val="bg1"/>
                  </a:solidFill>
                  <a:latin typeface="Kozuka Gothic Pr6N M" pitchFamily="34" charset="-128"/>
                  <a:ea typeface="Kozuka Gothic Pr6N M" pitchFamily="34" charset="-128"/>
                </a:rPr>
                <a:t>05</a:t>
              </a:r>
              <a:endParaRPr lang="zh-CN" altLang="en-US" sz="3600" dirty="0">
                <a:solidFill>
                  <a:schemeClr val="bg1"/>
                </a:solidFill>
                <a:latin typeface="Kozuka Gothic Pr6N M" pitchFamily="34" charset="-128"/>
                <a:ea typeface="Kozuka Gothic Pr6N M" pitchFamily="34" charset="-128"/>
              </a:endParaRPr>
            </a:p>
          </p:txBody>
        </p:sp>
        <p:sp>
          <p:nvSpPr>
            <p:cNvPr id="63" name="TextBox 13"/>
            <p:cNvSpPr txBox="1"/>
            <p:nvPr/>
          </p:nvSpPr>
          <p:spPr>
            <a:xfrm>
              <a:off x="5185075" y="2240961"/>
              <a:ext cx="470853" cy="859185"/>
            </a:xfrm>
            <a:prstGeom prst="rect">
              <a:avLst/>
            </a:prstGeom>
            <a:noFill/>
          </p:spPr>
          <p:txBody>
            <a:bodyPr wrap="none" lIns="121917" tIns="60958" rIns="121917" bIns="60958" rtlCol="0">
              <a:spAutoFit/>
            </a:bodyPr>
            <a:lstStyle/>
            <a:p>
              <a:pPr algn="ctr"/>
              <a:endParaRPr lang="zh-CN" altLang="en-US" sz="3600" dirty="0">
                <a:solidFill>
                  <a:schemeClr val="bg1"/>
                </a:solidFill>
                <a:latin typeface="Kozuka Gothic Pr6N M" pitchFamily="34" charset="-128"/>
                <a:ea typeface="Kozuka Gothic Pr6N M" pitchFamily="34" charset="-128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1007335" y="3452038"/>
            <a:ext cx="3164099" cy="1153553"/>
            <a:chOff x="547529" y="2148844"/>
            <a:chExt cx="3164099" cy="1153553"/>
          </a:xfrm>
        </p:grpSpPr>
        <p:sp>
          <p:nvSpPr>
            <p:cNvPr id="66" name="文本框 65"/>
            <p:cNvSpPr txBox="1"/>
            <p:nvPr/>
          </p:nvSpPr>
          <p:spPr>
            <a:xfrm>
              <a:off x="547529" y="2472452"/>
              <a:ext cx="3164099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2023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秋季两期党校开班仪式暨专题党课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第一讲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工作：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通讯稿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67" name="文本框 66"/>
            <p:cNvSpPr txBox="1"/>
            <p:nvPr/>
          </p:nvSpPr>
          <p:spPr>
            <a:xfrm>
              <a:off x="547529" y="2148844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活动二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1007335" y="4579798"/>
            <a:ext cx="3164099" cy="907173"/>
            <a:chOff x="547529" y="2148844"/>
            <a:chExt cx="3164099" cy="907173"/>
          </a:xfrm>
        </p:grpSpPr>
        <p:sp>
          <p:nvSpPr>
            <p:cNvPr id="69" name="文本框 68"/>
            <p:cNvSpPr txBox="1"/>
            <p:nvPr/>
          </p:nvSpPr>
          <p:spPr>
            <a:xfrm>
              <a:off x="547529" y="2472452"/>
              <a:ext cx="316409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2023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秋季党校专题党课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第三讲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工作：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推送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47529" y="2148844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活动三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8078695" y="2324278"/>
            <a:ext cx="3164099" cy="907173"/>
            <a:chOff x="547529" y="2148844"/>
            <a:chExt cx="3164099" cy="907173"/>
          </a:xfrm>
        </p:grpSpPr>
        <p:sp>
          <p:nvSpPr>
            <p:cNvPr id="82" name="文本框 81"/>
            <p:cNvSpPr txBox="1"/>
            <p:nvPr/>
          </p:nvSpPr>
          <p:spPr>
            <a:xfrm>
              <a:off x="547529" y="2472452"/>
              <a:ext cx="316409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2023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年秋季党校实践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学习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工作：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推送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547529" y="2148844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活动四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8078695" y="3452038"/>
            <a:ext cx="3164099" cy="1153553"/>
            <a:chOff x="547529" y="2148844"/>
            <a:chExt cx="3164099" cy="1153553"/>
          </a:xfrm>
        </p:grpSpPr>
        <p:sp>
          <p:nvSpPr>
            <p:cNvPr id="97" name="文本框 96"/>
            <p:cNvSpPr txBox="1"/>
            <p:nvPr/>
          </p:nvSpPr>
          <p:spPr>
            <a:xfrm>
              <a:off x="547529" y="2472452"/>
              <a:ext cx="3164099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校纪委陈正奎书记为计算机学院研究生支部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授课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工作：</a:t>
              </a:r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摄影</a:t>
              </a:r>
              <a:endPara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547529" y="2148844"/>
              <a:ext cx="125639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活动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五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394958" y="508923"/>
            <a:ext cx="11402084" cy="5840153"/>
          </a:xfrm>
          <a:prstGeom prst="roundRect">
            <a:avLst>
              <a:gd name="adj" fmla="val 5556"/>
            </a:avLst>
          </a:prstGeom>
          <a:solidFill>
            <a:schemeClr val="bg1">
              <a:lumMod val="95000"/>
            </a:schemeClr>
          </a:solidFill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94958" y="1278544"/>
            <a:ext cx="11402084" cy="0"/>
          </a:xfrm>
          <a:prstGeom prst="line">
            <a:avLst/>
          </a:prstGeom>
          <a:ln w="47625">
            <a:solidFill>
              <a:srgbClr val="2F52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17960" y="745144"/>
            <a:ext cx="374329" cy="357037"/>
          </a:xfrm>
          <a:prstGeom prst="ellipse">
            <a:avLst/>
          </a:prstGeom>
          <a:solidFill>
            <a:srgbClr val="DAA699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32579" y="745144"/>
            <a:ext cx="374329" cy="365756"/>
          </a:xfrm>
          <a:prstGeom prst="ellipse">
            <a:avLst/>
          </a:prstGeom>
          <a:solidFill>
            <a:srgbClr val="F2DBAF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80506" y="642158"/>
            <a:ext cx="3648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1C355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工作概述</a:t>
            </a:r>
            <a:endParaRPr lang="zh-CN" altLang="en-US" sz="3200" dirty="0">
              <a:solidFill>
                <a:srgbClr val="1C3554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7855" y="1445895"/>
            <a:ext cx="2282825" cy="46291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3230" y="1445895"/>
            <a:ext cx="2121535" cy="46431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5880" y="1415415"/>
            <a:ext cx="2251710" cy="46805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8705" y="1416050"/>
            <a:ext cx="2077085" cy="464756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6425" y="1414780"/>
            <a:ext cx="2300605" cy="4647565"/>
          </a:xfrm>
          <a:prstGeom prst="rect">
            <a:avLst/>
          </a:prstGeom>
        </p:spPr>
      </p:pic>
      <p:sp>
        <p:nvSpPr>
          <p:cNvPr id="43" name="任意多边形: 形状 42"/>
          <p:cNvSpPr/>
          <p:nvPr/>
        </p:nvSpPr>
        <p:spPr>
          <a:xfrm rot="19698761">
            <a:off x="11347321" y="5761715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7706988" y="2607653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矩形: 圆角 5"/>
          <p:cNvSpPr/>
          <p:nvPr/>
        </p:nvSpPr>
        <p:spPr>
          <a:xfrm>
            <a:off x="394958" y="508923"/>
            <a:ext cx="11402084" cy="5840153"/>
          </a:xfrm>
          <a:prstGeom prst="roundRect">
            <a:avLst>
              <a:gd name="adj" fmla="val 5556"/>
            </a:avLst>
          </a:prstGeom>
          <a:solidFill>
            <a:schemeClr val="bg1">
              <a:lumMod val="95000"/>
            </a:schemeClr>
          </a:solidFill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94958" y="1278544"/>
            <a:ext cx="11402084" cy="0"/>
          </a:xfrm>
          <a:prstGeom prst="line">
            <a:avLst/>
          </a:prstGeom>
          <a:ln w="47625">
            <a:solidFill>
              <a:srgbClr val="2F52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17960" y="745144"/>
            <a:ext cx="374329" cy="357037"/>
          </a:xfrm>
          <a:prstGeom prst="ellipse">
            <a:avLst/>
          </a:prstGeom>
          <a:solidFill>
            <a:srgbClr val="DAA699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132579" y="745144"/>
            <a:ext cx="374329" cy="365756"/>
          </a:xfrm>
          <a:prstGeom prst="ellipse">
            <a:avLst/>
          </a:prstGeom>
          <a:solidFill>
            <a:srgbClr val="F2DBAF"/>
          </a:solidFill>
          <a:ln w="22225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3" name="任意多边形: 形状 42"/>
          <p:cNvSpPr/>
          <p:nvPr/>
        </p:nvSpPr>
        <p:spPr>
          <a:xfrm rot="19698761">
            <a:off x="11347321" y="5761715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80506" y="642158"/>
            <a:ext cx="36481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1C355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工作体悟与</a:t>
            </a:r>
            <a:r>
              <a:rPr lang="zh-CN" altLang="en-US" sz="3200" dirty="0">
                <a:solidFill>
                  <a:srgbClr val="1C3554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收获</a:t>
            </a:r>
            <a:endParaRPr lang="zh-CN" altLang="en-US" sz="3200" dirty="0">
              <a:solidFill>
                <a:srgbClr val="1C3554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3987583" y="3139301"/>
            <a:ext cx="4216835" cy="2486677"/>
            <a:chOff x="2991580" y="1981806"/>
            <a:chExt cx="3162626" cy="1865008"/>
          </a:xfrm>
        </p:grpSpPr>
        <p:sp>
          <p:nvSpPr>
            <p:cNvPr id="45" name="任意多边形: 形状 3"/>
            <p:cNvSpPr/>
            <p:nvPr/>
          </p:nvSpPr>
          <p:spPr>
            <a:xfrm rot="4680292" flipH="1" flipV="1">
              <a:off x="4921199" y="2613806"/>
              <a:ext cx="867967" cy="1598047"/>
            </a:xfrm>
            <a:custGeom>
              <a:avLst/>
              <a:gdLst>
                <a:gd name="connsiteX0" fmla="*/ 578645 w 1157289"/>
                <a:gd name="connsiteY0" fmla="*/ 0 h 2130729"/>
                <a:gd name="connsiteX1" fmla="*/ 596658 w 1157289"/>
                <a:gd name="connsiteY1" fmla="*/ 10943 h 2130729"/>
                <a:gd name="connsiteX2" fmla="*/ 1157289 w 1157289"/>
                <a:gd name="connsiteY2" fmla="*/ 1065364 h 2130729"/>
                <a:gd name="connsiteX3" fmla="*/ 596658 w 1157289"/>
                <a:gd name="connsiteY3" fmla="*/ 2119785 h 2130729"/>
                <a:gd name="connsiteX4" fmla="*/ 578645 w 1157289"/>
                <a:gd name="connsiteY4" fmla="*/ 2130729 h 2130729"/>
                <a:gd name="connsiteX5" fmla="*/ 560631 w 1157289"/>
                <a:gd name="connsiteY5" fmla="*/ 2119785 h 2130729"/>
                <a:gd name="connsiteX6" fmla="*/ 0 w 1157289"/>
                <a:gd name="connsiteY6" fmla="*/ 1065364 h 2130729"/>
                <a:gd name="connsiteX7" fmla="*/ 560631 w 1157289"/>
                <a:gd name="connsiteY7" fmla="*/ 10943 h 2130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7289" h="2130729">
                  <a:moveTo>
                    <a:pt x="578645" y="0"/>
                  </a:moveTo>
                  <a:lnTo>
                    <a:pt x="596658" y="10943"/>
                  </a:lnTo>
                  <a:cubicBezTo>
                    <a:pt x="934903" y="239457"/>
                    <a:pt x="1157289" y="626440"/>
                    <a:pt x="1157289" y="1065364"/>
                  </a:cubicBezTo>
                  <a:cubicBezTo>
                    <a:pt x="1157289" y="1504289"/>
                    <a:pt x="934903" y="1891272"/>
                    <a:pt x="596658" y="2119785"/>
                  </a:cubicBezTo>
                  <a:lnTo>
                    <a:pt x="578645" y="2130729"/>
                  </a:lnTo>
                  <a:lnTo>
                    <a:pt x="560631" y="2119785"/>
                  </a:lnTo>
                  <a:cubicBezTo>
                    <a:pt x="222387" y="1891272"/>
                    <a:pt x="0" y="1504289"/>
                    <a:pt x="0" y="1065364"/>
                  </a:cubicBezTo>
                  <a:cubicBezTo>
                    <a:pt x="0" y="626440"/>
                    <a:pt x="222387" y="239457"/>
                    <a:pt x="560631" y="10943"/>
                  </a:cubicBezTo>
                  <a:close/>
                </a:path>
              </a:pathLst>
            </a:custGeom>
            <a:solidFill>
              <a:srgbClr val="5E7DB4">
                <a:alpha val="85000"/>
              </a:srgb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865" dirty="0">
                <a:solidFill>
                  <a:schemeClr val="bg1">
                    <a:lumMod val="50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grpSp>
          <p:nvGrpSpPr>
            <p:cNvPr id="46" name="组合 45"/>
            <p:cNvGrpSpPr/>
            <p:nvPr/>
          </p:nvGrpSpPr>
          <p:grpSpPr>
            <a:xfrm>
              <a:off x="2991580" y="1981806"/>
              <a:ext cx="2884335" cy="1865008"/>
              <a:chOff x="2991580" y="1981806"/>
              <a:chExt cx="2884335" cy="1865008"/>
            </a:xfrm>
          </p:grpSpPr>
          <p:sp>
            <p:nvSpPr>
              <p:cNvPr id="47" name="任意多边形: 形状 4"/>
              <p:cNvSpPr/>
              <p:nvPr/>
            </p:nvSpPr>
            <p:spPr>
              <a:xfrm rot="2397114" flipH="1" flipV="1">
                <a:off x="4649987" y="2166823"/>
                <a:ext cx="867967" cy="1598047"/>
              </a:xfrm>
              <a:custGeom>
                <a:avLst/>
                <a:gdLst>
                  <a:gd name="connsiteX0" fmla="*/ 578645 w 1157289"/>
                  <a:gd name="connsiteY0" fmla="*/ 0 h 2130729"/>
                  <a:gd name="connsiteX1" fmla="*/ 596658 w 1157289"/>
                  <a:gd name="connsiteY1" fmla="*/ 10943 h 2130729"/>
                  <a:gd name="connsiteX2" fmla="*/ 1157289 w 1157289"/>
                  <a:gd name="connsiteY2" fmla="*/ 1065364 h 2130729"/>
                  <a:gd name="connsiteX3" fmla="*/ 596658 w 1157289"/>
                  <a:gd name="connsiteY3" fmla="*/ 2119785 h 2130729"/>
                  <a:gd name="connsiteX4" fmla="*/ 578645 w 1157289"/>
                  <a:gd name="connsiteY4" fmla="*/ 2130729 h 2130729"/>
                  <a:gd name="connsiteX5" fmla="*/ 560631 w 1157289"/>
                  <a:gd name="connsiteY5" fmla="*/ 2119785 h 2130729"/>
                  <a:gd name="connsiteX6" fmla="*/ 0 w 1157289"/>
                  <a:gd name="connsiteY6" fmla="*/ 1065364 h 2130729"/>
                  <a:gd name="connsiteX7" fmla="*/ 560631 w 1157289"/>
                  <a:gd name="connsiteY7" fmla="*/ 10943 h 213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7289" h="2130729">
                    <a:moveTo>
                      <a:pt x="578645" y="0"/>
                    </a:moveTo>
                    <a:lnTo>
                      <a:pt x="596658" y="10943"/>
                    </a:lnTo>
                    <a:cubicBezTo>
                      <a:pt x="934903" y="239457"/>
                      <a:pt x="1157289" y="626440"/>
                      <a:pt x="1157289" y="1065364"/>
                    </a:cubicBezTo>
                    <a:cubicBezTo>
                      <a:pt x="1157289" y="1504289"/>
                      <a:pt x="934903" y="1891272"/>
                      <a:pt x="596658" y="2119785"/>
                    </a:cubicBezTo>
                    <a:lnTo>
                      <a:pt x="578645" y="2130729"/>
                    </a:lnTo>
                    <a:lnTo>
                      <a:pt x="560631" y="2119785"/>
                    </a:lnTo>
                    <a:cubicBezTo>
                      <a:pt x="222387" y="1891272"/>
                      <a:pt x="0" y="1504289"/>
                      <a:pt x="0" y="1065364"/>
                    </a:cubicBezTo>
                    <a:cubicBezTo>
                      <a:pt x="0" y="626440"/>
                      <a:pt x="222387" y="239457"/>
                      <a:pt x="560631" y="10943"/>
                    </a:cubicBezTo>
                    <a:close/>
                  </a:path>
                </a:pathLst>
              </a:custGeom>
              <a:solidFill>
                <a:srgbClr val="69BBB3">
                  <a:alpha val="85000"/>
                </a:srgb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865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48" name="任意多边形: 形状 5"/>
              <p:cNvSpPr/>
              <p:nvPr/>
            </p:nvSpPr>
            <p:spPr>
              <a:xfrm rot="16919708" flipH="1">
                <a:off x="3356620" y="2613807"/>
                <a:ext cx="867967" cy="1598047"/>
              </a:xfrm>
              <a:custGeom>
                <a:avLst/>
                <a:gdLst>
                  <a:gd name="connsiteX0" fmla="*/ 578645 w 1157289"/>
                  <a:gd name="connsiteY0" fmla="*/ 0 h 2130729"/>
                  <a:gd name="connsiteX1" fmla="*/ 596658 w 1157289"/>
                  <a:gd name="connsiteY1" fmla="*/ 10943 h 2130729"/>
                  <a:gd name="connsiteX2" fmla="*/ 1157289 w 1157289"/>
                  <a:gd name="connsiteY2" fmla="*/ 1065364 h 2130729"/>
                  <a:gd name="connsiteX3" fmla="*/ 596658 w 1157289"/>
                  <a:gd name="connsiteY3" fmla="*/ 2119785 h 2130729"/>
                  <a:gd name="connsiteX4" fmla="*/ 578645 w 1157289"/>
                  <a:gd name="connsiteY4" fmla="*/ 2130729 h 2130729"/>
                  <a:gd name="connsiteX5" fmla="*/ 560631 w 1157289"/>
                  <a:gd name="connsiteY5" fmla="*/ 2119785 h 2130729"/>
                  <a:gd name="connsiteX6" fmla="*/ 0 w 1157289"/>
                  <a:gd name="connsiteY6" fmla="*/ 1065364 h 2130729"/>
                  <a:gd name="connsiteX7" fmla="*/ 560631 w 1157289"/>
                  <a:gd name="connsiteY7" fmla="*/ 10943 h 213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7289" h="2130729">
                    <a:moveTo>
                      <a:pt x="578645" y="0"/>
                    </a:moveTo>
                    <a:lnTo>
                      <a:pt x="596658" y="10943"/>
                    </a:lnTo>
                    <a:cubicBezTo>
                      <a:pt x="934903" y="239457"/>
                      <a:pt x="1157289" y="626440"/>
                      <a:pt x="1157289" y="1065364"/>
                    </a:cubicBezTo>
                    <a:cubicBezTo>
                      <a:pt x="1157289" y="1504289"/>
                      <a:pt x="934903" y="1891272"/>
                      <a:pt x="596658" y="2119785"/>
                    </a:cubicBezTo>
                    <a:lnTo>
                      <a:pt x="578645" y="2130729"/>
                    </a:lnTo>
                    <a:lnTo>
                      <a:pt x="560631" y="2119785"/>
                    </a:lnTo>
                    <a:cubicBezTo>
                      <a:pt x="222387" y="1891272"/>
                      <a:pt x="0" y="1504289"/>
                      <a:pt x="0" y="1065364"/>
                    </a:cubicBezTo>
                    <a:cubicBezTo>
                      <a:pt x="0" y="626440"/>
                      <a:pt x="222387" y="239457"/>
                      <a:pt x="560631" y="10943"/>
                    </a:cubicBezTo>
                    <a:close/>
                  </a:path>
                </a:pathLst>
              </a:custGeom>
              <a:solidFill>
                <a:srgbClr val="69BBB3">
                  <a:alpha val="85000"/>
                </a:srgb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865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49" name="任意多边形: 形状 6"/>
              <p:cNvSpPr/>
              <p:nvPr/>
            </p:nvSpPr>
            <p:spPr>
              <a:xfrm>
                <a:off x="4138016" y="1981806"/>
                <a:ext cx="867967" cy="1598047"/>
              </a:xfrm>
              <a:custGeom>
                <a:avLst/>
                <a:gdLst>
                  <a:gd name="connsiteX0" fmla="*/ 578645 w 1157289"/>
                  <a:gd name="connsiteY0" fmla="*/ 0 h 2130729"/>
                  <a:gd name="connsiteX1" fmla="*/ 596658 w 1157289"/>
                  <a:gd name="connsiteY1" fmla="*/ 10943 h 2130729"/>
                  <a:gd name="connsiteX2" fmla="*/ 1157289 w 1157289"/>
                  <a:gd name="connsiteY2" fmla="*/ 1065364 h 2130729"/>
                  <a:gd name="connsiteX3" fmla="*/ 596658 w 1157289"/>
                  <a:gd name="connsiteY3" fmla="*/ 2119785 h 2130729"/>
                  <a:gd name="connsiteX4" fmla="*/ 578645 w 1157289"/>
                  <a:gd name="connsiteY4" fmla="*/ 2130729 h 2130729"/>
                  <a:gd name="connsiteX5" fmla="*/ 560631 w 1157289"/>
                  <a:gd name="connsiteY5" fmla="*/ 2119785 h 2130729"/>
                  <a:gd name="connsiteX6" fmla="*/ 0 w 1157289"/>
                  <a:gd name="connsiteY6" fmla="*/ 1065364 h 2130729"/>
                  <a:gd name="connsiteX7" fmla="*/ 560631 w 1157289"/>
                  <a:gd name="connsiteY7" fmla="*/ 10943 h 213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7289" h="2130729">
                    <a:moveTo>
                      <a:pt x="578645" y="0"/>
                    </a:moveTo>
                    <a:lnTo>
                      <a:pt x="596658" y="10943"/>
                    </a:lnTo>
                    <a:cubicBezTo>
                      <a:pt x="934903" y="239457"/>
                      <a:pt x="1157289" y="626440"/>
                      <a:pt x="1157289" y="1065364"/>
                    </a:cubicBezTo>
                    <a:cubicBezTo>
                      <a:pt x="1157289" y="1504289"/>
                      <a:pt x="934903" y="1891272"/>
                      <a:pt x="596658" y="2119785"/>
                    </a:cubicBezTo>
                    <a:lnTo>
                      <a:pt x="578645" y="2130729"/>
                    </a:lnTo>
                    <a:lnTo>
                      <a:pt x="560631" y="2119785"/>
                    </a:lnTo>
                    <a:cubicBezTo>
                      <a:pt x="222387" y="1891272"/>
                      <a:pt x="0" y="1504289"/>
                      <a:pt x="0" y="1065364"/>
                    </a:cubicBezTo>
                    <a:cubicBezTo>
                      <a:pt x="0" y="626440"/>
                      <a:pt x="222387" y="239457"/>
                      <a:pt x="560631" y="10943"/>
                    </a:cubicBezTo>
                    <a:close/>
                  </a:path>
                </a:pathLst>
              </a:custGeom>
              <a:solidFill>
                <a:srgbClr val="F2DBAF">
                  <a:alpha val="85000"/>
                </a:srgb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865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50" name="任意多边形: 形状 7"/>
              <p:cNvSpPr/>
              <p:nvPr/>
            </p:nvSpPr>
            <p:spPr>
              <a:xfrm rot="19202886" flipV="1">
                <a:off x="3626046" y="2166823"/>
                <a:ext cx="867967" cy="1598047"/>
              </a:xfrm>
              <a:custGeom>
                <a:avLst/>
                <a:gdLst>
                  <a:gd name="connsiteX0" fmla="*/ 578645 w 1157289"/>
                  <a:gd name="connsiteY0" fmla="*/ 0 h 2130729"/>
                  <a:gd name="connsiteX1" fmla="*/ 596658 w 1157289"/>
                  <a:gd name="connsiteY1" fmla="*/ 10943 h 2130729"/>
                  <a:gd name="connsiteX2" fmla="*/ 1157289 w 1157289"/>
                  <a:gd name="connsiteY2" fmla="*/ 1065364 h 2130729"/>
                  <a:gd name="connsiteX3" fmla="*/ 596658 w 1157289"/>
                  <a:gd name="connsiteY3" fmla="*/ 2119785 h 2130729"/>
                  <a:gd name="connsiteX4" fmla="*/ 578645 w 1157289"/>
                  <a:gd name="connsiteY4" fmla="*/ 2130729 h 2130729"/>
                  <a:gd name="connsiteX5" fmla="*/ 560631 w 1157289"/>
                  <a:gd name="connsiteY5" fmla="*/ 2119785 h 2130729"/>
                  <a:gd name="connsiteX6" fmla="*/ 0 w 1157289"/>
                  <a:gd name="connsiteY6" fmla="*/ 1065364 h 2130729"/>
                  <a:gd name="connsiteX7" fmla="*/ 560631 w 1157289"/>
                  <a:gd name="connsiteY7" fmla="*/ 10943 h 21307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157289" h="2130729">
                    <a:moveTo>
                      <a:pt x="578645" y="0"/>
                    </a:moveTo>
                    <a:lnTo>
                      <a:pt x="596658" y="10943"/>
                    </a:lnTo>
                    <a:cubicBezTo>
                      <a:pt x="934903" y="239457"/>
                      <a:pt x="1157289" y="626440"/>
                      <a:pt x="1157289" y="1065364"/>
                    </a:cubicBezTo>
                    <a:cubicBezTo>
                      <a:pt x="1157289" y="1504289"/>
                      <a:pt x="934903" y="1891272"/>
                      <a:pt x="596658" y="2119785"/>
                    </a:cubicBezTo>
                    <a:lnTo>
                      <a:pt x="578645" y="2130729"/>
                    </a:lnTo>
                    <a:lnTo>
                      <a:pt x="560631" y="2119785"/>
                    </a:lnTo>
                    <a:cubicBezTo>
                      <a:pt x="222387" y="1891272"/>
                      <a:pt x="0" y="1504289"/>
                      <a:pt x="0" y="1065364"/>
                    </a:cubicBezTo>
                    <a:cubicBezTo>
                      <a:pt x="0" y="626440"/>
                      <a:pt x="222387" y="239457"/>
                      <a:pt x="560631" y="10943"/>
                    </a:cubicBezTo>
                    <a:close/>
                  </a:path>
                </a:pathLst>
              </a:custGeom>
              <a:solidFill>
                <a:srgbClr val="5E7DB4">
                  <a:alpha val="85000"/>
                </a:srgbClr>
              </a:solidFill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865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51" name="任意多边形: 形状 30"/>
              <p:cNvSpPr/>
              <p:nvPr/>
            </p:nvSpPr>
            <p:spPr bwMode="auto">
              <a:xfrm>
                <a:off x="5169592" y="2464224"/>
                <a:ext cx="340687" cy="342326"/>
              </a:xfrm>
              <a:custGeom>
                <a:avLst/>
                <a:gdLst>
                  <a:gd name="connsiteX0" fmla="*/ 119063 w 330200"/>
                  <a:gd name="connsiteY0" fmla="*/ 203200 h 331788"/>
                  <a:gd name="connsiteX1" fmla="*/ 137172 w 330200"/>
                  <a:gd name="connsiteY1" fmla="*/ 203200 h 331788"/>
                  <a:gd name="connsiteX2" fmla="*/ 153988 w 330200"/>
                  <a:gd name="connsiteY2" fmla="*/ 229508 h 331788"/>
                  <a:gd name="connsiteX3" fmla="*/ 153988 w 330200"/>
                  <a:gd name="connsiteY3" fmla="*/ 249238 h 331788"/>
                  <a:gd name="connsiteX4" fmla="*/ 119063 w 330200"/>
                  <a:gd name="connsiteY4" fmla="*/ 203200 h 331788"/>
                  <a:gd name="connsiteX5" fmla="*/ 176213 w 330200"/>
                  <a:gd name="connsiteY5" fmla="*/ 158750 h 331788"/>
                  <a:gd name="connsiteX6" fmla="*/ 211138 w 330200"/>
                  <a:gd name="connsiteY6" fmla="*/ 203994 h 331788"/>
                  <a:gd name="connsiteX7" fmla="*/ 176213 w 330200"/>
                  <a:gd name="connsiteY7" fmla="*/ 249238 h 331788"/>
                  <a:gd name="connsiteX8" fmla="*/ 176213 w 330200"/>
                  <a:gd name="connsiteY8" fmla="*/ 229848 h 331788"/>
                  <a:gd name="connsiteX9" fmla="*/ 193029 w 330200"/>
                  <a:gd name="connsiteY9" fmla="*/ 203994 h 331788"/>
                  <a:gd name="connsiteX10" fmla="*/ 176213 w 330200"/>
                  <a:gd name="connsiteY10" fmla="*/ 178141 h 331788"/>
                  <a:gd name="connsiteX11" fmla="*/ 176213 w 330200"/>
                  <a:gd name="connsiteY11" fmla="*/ 158750 h 331788"/>
                  <a:gd name="connsiteX12" fmla="*/ 176213 w 330200"/>
                  <a:gd name="connsiteY12" fmla="*/ 82550 h 331788"/>
                  <a:gd name="connsiteX13" fmla="*/ 211138 w 330200"/>
                  <a:gd name="connsiteY13" fmla="*/ 128588 h 331788"/>
                  <a:gd name="connsiteX14" fmla="*/ 193029 w 330200"/>
                  <a:gd name="connsiteY14" fmla="*/ 128588 h 331788"/>
                  <a:gd name="connsiteX15" fmla="*/ 176213 w 330200"/>
                  <a:gd name="connsiteY15" fmla="*/ 102281 h 331788"/>
                  <a:gd name="connsiteX16" fmla="*/ 176213 w 330200"/>
                  <a:gd name="connsiteY16" fmla="*/ 82550 h 331788"/>
                  <a:gd name="connsiteX17" fmla="*/ 153988 w 330200"/>
                  <a:gd name="connsiteY17" fmla="*/ 82550 h 331788"/>
                  <a:gd name="connsiteX18" fmla="*/ 153988 w 330200"/>
                  <a:gd name="connsiteY18" fmla="*/ 101941 h 331788"/>
                  <a:gd name="connsiteX19" fmla="*/ 137172 w 330200"/>
                  <a:gd name="connsiteY19" fmla="*/ 127794 h 331788"/>
                  <a:gd name="connsiteX20" fmla="*/ 153988 w 330200"/>
                  <a:gd name="connsiteY20" fmla="*/ 153648 h 331788"/>
                  <a:gd name="connsiteX21" fmla="*/ 153988 w 330200"/>
                  <a:gd name="connsiteY21" fmla="*/ 173038 h 331788"/>
                  <a:gd name="connsiteX22" fmla="*/ 119063 w 330200"/>
                  <a:gd name="connsiteY22" fmla="*/ 127794 h 331788"/>
                  <a:gd name="connsiteX23" fmla="*/ 153988 w 330200"/>
                  <a:gd name="connsiteY23" fmla="*/ 82550 h 331788"/>
                  <a:gd name="connsiteX24" fmla="*/ 157163 w 330200"/>
                  <a:gd name="connsiteY24" fmla="*/ 76200 h 331788"/>
                  <a:gd name="connsiteX25" fmla="*/ 173038 w 330200"/>
                  <a:gd name="connsiteY25" fmla="*/ 76200 h 331788"/>
                  <a:gd name="connsiteX26" fmla="*/ 173038 w 330200"/>
                  <a:gd name="connsiteY26" fmla="*/ 255588 h 331788"/>
                  <a:gd name="connsiteX27" fmla="*/ 157163 w 330200"/>
                  <a:gd name="connsiteY27" fmla="*/ 255588 h 331788"/>
                  <a:gd name="connsiteX28" fmla="*/ 165101 w 330200"/>
                  <a:gd name="connsiteY28" fmla="*/ 33337 h 331788"/>
                  <a:gd name="connsiteX29" fmla="*/ 33338 w 330200"/>
                  <a:gd name="connsiteY29" fmla="*/ 165894 h 331788"/>
                  <a:gd name="connsiteX30" fmla="*/ 165101 w 330200"/>
                  <a:gd name="connsiteY30" fmla="*/ 298451 h 331788"/>
                  <a:gd name="connsiteX31" fmla="*/ 296864 w 330200"/>
                  <a:gd name="connsiteY31" fmla="*/ 165894 h 331788"/>
                  <a:gd name="connsiteX32" fmla="*/ 165101 w 330200"/>
                  <a:gd name="connsiteY32" fmla="*/ 33337 h 331788"/>
                  <a:gd name="connsiteX33" fmla="*/ 165100 w 330200"/>
                  <a:gd name="connsiteY33" fmla="*/ 30162 h 331788"/>
                  <a:gd name="connsiteX34" fmla="*/ 301625 w 330200"/>
                  <a:gd name="connsiteY34" fmla="*/ 165894 h 331788"/>
                  <a:gd name="connsiteX35" fmla="*/ 165100 w 330200"/>
                  <a:gd name="connsiteY35" fmla="*/ 301626 h 331788"/>
                  <a:gd name="connsiteX36" fmla="*/ 28575 w 330200"/>
                  <a:gd name="connsiteY36" fmla="*/ 165894 h 331788"/>
                  <a:gd name="connsiteX37" fmla="*/ 165100 w 330200"/>
                  <a:gd name="connsiteY37" fmla="*/ 30162 h 331788"/>
                  <a:gd name="connsiteX38" fmla="*/ 165101 w 330200"/>
                  <a:gd name="connsiteY38" fmla="*/ 15875 h 331788"/>
                  <a:gd name="connsiteX39" fmla="*/ 14288 w 330200"/>
                  <a:gd name="connsiteY39" fmla="*/ 165894 h 331788"/>
                  <a:gd name="connsiteX40" fmla="*/ 165101 w 330200"/>
                  <a:gd name="connsiteY40" fmla="*/ 315913 h 331788"/>
                  <a:gd name="connsiteX41" fmla="*/ 315914 w 330200"/>
                  <a:gd name="connsiteY41" fmla="*/ 165894 h 331788"/>
                  <a:gd name="connsiteX42" fmla="*/ 165101 w 330200"/>
                  <a:gd name="connsiteY42" fmla="*/ 15875 h 331788"/>
                  <a:gd name="connsiteX43" fmla="*/ 165100 w 330200"/>
                  <a:gd name="connsiteY43" fmla="*/ 0 h 331788"/>
                  <a:gd name="connsiteX44" fmla="*/ 330200 w 330200"/>
                  <a:gd name="connsiteY44" fmla="*/ 165894 h 331788"/>
                  <a:gd name="connsiteX45" fmla="*/ 165100 w 330200"/>
                  <a:gd name="connsiteY45" fmla="*/ 331788 h 331788"/>
                  <a:gd name="connsiteX46" fmla="*/ 0 w 330200"/>
                  <a:gd name="connsiteY46" fmla="*/ 165894 h 331788"/>
                  <a:gd name="connsiteX47" fmla="*/ 165100 w 330200"/>
                  <a:gd name="connsiteY47" fmla="*/ 0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30200" h="331788">
                    <a:moveTo>
                      <a:pt x="119063" y="203200"/>
                    </a:moveTo>
                    <a:cubicBezTo>
                      <a:pt x="119063" y="203200"/>
                      <a:pt x="119063" y="203200"/>
                      <a:pt x="137172" y="203200"/>
                    </a:cubicBezTo>
                    <a:cubicBezTo>
                      <a:pt x="137172" y="215039"/>
                      <a:pt x="143640" y="225562"/>
                      <a:pt x="153988" y="229508"/>
                    </a:cubicBezTo>
                    <a:lnTo>
                      <a:pt x="153988" y="249238"/>
                    </a:lnTo>
                    <a:cubicBezTo>
                      <a:pt x="133292" y="243977"/>
                      <a:pt x="119063" y="225562"/>
                      <a:pt x="119063" y="203200"/>
                    </a:cubicBezTo>
                    <a:close/>
                    <a:moveTo>
                      <a:pt x="176213" y="158750"/>
                    </a:moveTo>
                    <a:cubicBezTo>
                      <a:pt x="196909" y="163921"/>
                      <a:pt x="211138" y="182019"/>
                      <a:pt x="211138" y="203994"/>
                    </a:cubicBezTo>
                    <a:cubicBezTo>
                      <a:pt x="211138" y="225970"/>
                      <a:pt x="196909" y="244068"/>
                      <a:pt x="176213" y="249238"/>
                    </a:cubicBezTo>
                    <a:cubicBezTo>
                      <a:pt x="176213" y="249238"/>
                      <a:pt x="176213" y="249238"/>
                      <a:pt x="176213" y="229848"/>
                    </a:cubicBezTo>
                    <a:cubicBezTo>
                      <a:pt x="186561" y="225970"/>
                      <a:pt x="193029" y="215628"/>
                      <a:pt x="193029" y="203994"/>
                    </a:cubicBezTo>
                    <a:cubicBezTo>
                      <a:pt x="193029" y="192360"/>
                      <a:pt x="186561" y="183311"/>
                      <a:pt x="176213" y="178141"/>
                    </a:cubicBezTo>
                    <a:cubicBezTo>
                      <a:pt x="176213" y="178141"/>
                      <a:pt x="176213" y="178141"/>
                      <a:pt x="176213" y="158750"/>
                    </a:cubicBezTo>
                    <a:close/>
                    <a:moveTo>
                      <a:pt x="176213" y="82550"/>
                    </a:moveTo>
                    <a:cubicBezTo>
                      <a:pt x="196909" y="87812"/>
                      <a:pt x="211138" y="106227"/>
                      <a:pt x="211138" y="128588"/>
                    </a:cubicBezTo>
                    <a:cubicBezTo>
                      <a:pt x="211138" y="128588"/>
                      <a:pt x="211138" y="128588"/>
                      <a:pt x="193029" y="128588"/>
                    </a:cubicBezTo>
                    <a:cubicBezTo>
                      <a:pt x="193029" y="116750"/>
                      <a:pt x="186561" y="106227"/>
                      <a:pt x="176213" y="102281"/>
                    </a:cubicBezTo>
                    <a:cubicBezTo>
                      <a:pt x="176213" y="102281"/>
                      <a:pt x="176213" y="102281"/>
                      <a:pt x="176213" y="82550"/>
                    </a:cubicBezTo>
                    <a:close/>
                    <a:moveTo>
                      <a:pt x="153988" y="82550"/>
                    </a:moveTo>
                    <a:cubicBezTo>
                      <a:pt x="153988" y="82550"/>
                      <a:pt x="153988" y="82550"/>
                      <a:pt x="153988" y="101941"/>
                    </a:cubicBezTo>
                    <a:cubicBezTo>
                      <a:pt x="143640" y="105819"/>
                      <a:pt x="137172" y="116160"/>
                      <a:pt x="137172" y="127794"/>
                    </a:cubicBezTo>
                    <a:cubicBezTo>
                      <a:pt x="137172" y="139428"/>
                      <a:pt x="143640" y="148477"/>
                      <a:pt x="153988" y="153648"/>
                    </a:cubicBezTo>
                    <a:cubicBezTo>
                      <a:pt x="153988" y="153648"/>
                      <a:pt x="153988" y="153648"/>
                      <a:pt x="153988" y="173038"/>
                    </a:cubicBezTo>
                    <a:cubicBezTo>
                      <a:pt x="133292" y="167868"/>
                      <a:pt x="119063" y="149770"/>
                      <a:pt x="119063" y="127794"/>
                    </a:cubicBezTo>
                    <a:cubicBezTo>
                      <a:pt x="119063" y="105819"/>
                      <a:pt x="133292" y="87721"/>
                      <a:pt x="153988" y="82550"/>
                    </a:cubicBezTo>
                    <a:close/>
                    <a:moveTo>
                      <a:pt x="157163" y="76200"/>
                    </a:moveTo>
                    <a:lnTo>
                      <a:pt x="173038" y="76200"/>
                    </a:lnTo>
                    <a:lnTo>
                      <a:pt x="173038" y="255588"/>
                    </a:lnTo>
                    <a:lnTo>
                      <a:pt x="157163" y="255588"/>
                    </a:lnTo>
                    <a:close/>
                    <a:moveTo>
                      <a:pt x="165101" y="33337"/>
                    </a:moveTo>
                    <a:cubicBezTo>
                      <a:pt x="92330" y="33337"/>
                      <a:pt x="33338" y="92685"/>
                      <a:pt x="33338" y="165894"/>
                    </a:cubicBezTo>
                    <a:cubicBezTo>
                      <a:pt x="33338" y="239103"/>
                      <a:pt x="92330" y="298451"/>
                      <a:pt x="165101" y="298451"/>
                    </a:cubicBezTo>
                    <a:cubicBezTo>
                      <a:pt x="237872" y="298451"/>
                      <a:pt x="296864" y="239103"/>
                      <a:pt x="296864" y="165894"/>
                    </a:cubicBezTo>
                    <a:cubicBezTo>
                      <a:pt x="296864" y="92685"/>
                      <a:pt x="237872" y="33337"/>
                      <a:pt x="165101" y="33337"/>
                    </a:cubicBezTo>
                    <a:close/>
                    <a:moveTo>
                      <a:pt x="165100" y="30162"/>
                    </a:moveTo>
                    <a:cubicBezTo>
                      <a:pt x="240501" y="30162"/>
                      <a:pt x="301625" y="90931"/>
                      <a:pt x="301625" y="165894"/>
                    </a:cubicBezTo>
                    <a:cubicBezTo>
                      <a:pt x="301625" y="240857"/>
                      <a:pt x="240501" y="301626"/>
                      <a:pt x="165100" y="301626"/>
                    </a:cubicBezTo>
                    <a:cubicBezTo>
                      <a:pt x="89699" y="301626"/>
                      <a:pt x="28575" y="240857"/>
                      <a:pt x="28575" y="165894"/>
                    </a:cubicBezTo>
                    <a:cubicBezTo>
                      <a:pt x="28575" y="90931"/>
                      <a:pt x="89699" y="30162"/>
                      <a:pt x="165100" y="30162"/>
                    </a:cubicBezTo>
                    <a:close/>
                    <a:moveTo>
                      <a:pt x="165101" y="15875"/>
                    </a:moveTo>
                    <a:cubicBezTo>
                      <a:pt x="81809" y="15875"/>
                      <a:pt x="14288" y="83041"/>
                      <a:pt x="14288" y="165894"/>
                    </a:cubicBezTo>
                    <a:cubicBezTo>
                      <a:pt x="14288" y="248747"/>
                      <a:pt x="81809" y="315913"/>
                      <a:pt x="165101" y="315913"/>
                    </a:cubicBezTo>
                    <a:cubicBezTo>
                      <a:pt x="248393" y="315913"/>
                      <a:pt x="315914" y="248747"/>
                      <a:pt x="315914" y="165894"/>
                    </a:cubicBezTo>
                    <a:cubicBezTo>
                      <a:pt x="315914" y="83041"/>
                      <a:pt x="248393" y="15875"/>
                      <a:pt x="165101" y="15875"/>
                    </a:cubicBezTo>
                    <a:close/>
                    <a:moveTo>
                      <a:pt x="165100" y="0"/>
                    </a:moveTo>
                    <a:cubicBezTo>
                      <a:pt x="256282" y="0"/>
                      <a:pt x="330200" y="74273"/>
                      <a:pt x="330200" y="165894"/>
                    </a:cubicBezTo>
                    <a:cubicBezTo>
                      <a:pt x="330200" y="257515"/>
                      <a:pt x="256282" y="331788"/>
                      <a:pt x="165100" y="331788"/>
                    </a:cubicBezTo>
                    <a:cubicBezTo>
                      <a:pt x="73918" y="331788"/>
                      <a:pt x="0" y="257515"/>
                      <a:pt x="0" y="165894"/>
                    </a:cubicBezTo>
                    <a:cubicBezTo>
                      <a:pt x="0" y="74273"/>
                      <a:pt x="73918" y="0"/>
                      <a:pt x="1651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1865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54" name="任意多边形: 形状 14"/>
              <p:cNvSpPr>
                <a:spLocks noChangeAspect="1"/>
              </p:cNvSpPr>
              <p:nvPr/>
            </p:nvSpPr>
            <p:spPr bwMode="auto">
              <a:xfrm>
                <a:off x="3648389" y="2505119"/>
                <a:ext cx="369924" cy="312612"/>
              </a:xfrm>
              <a:custGeom>
                <a:avLst/>
                <a:gdLst>
                  <a:gd name="connsiteX0" fmla="*/ 46038 w 338138"/>
                  <a:gd name="connsiteY0" fmla="*/ 261938 h 285751"/>
                  <a:gd name="connsiteX1" fmla="*/ 38100 w 338138"/>
                  <a:gd name="connsiteY1" fmla="*/ 270670 h 285751"/>
                  <a:gd name="connsiteX2" fmla="*/ 46038 w 338138"/>
                  <a:gd name="connsiteY2" fmla="*/ 279402 h 285751"/>
                  <a:gd name="connsiteX3" fmla="*/ 53976 w 338138"/>
                  <a:gd name="connsiteY3" fmla="*/ 270670 h 285751"/>
                  <a:gd name="connsiteX4" fmla="*/ 46038 w 338138"/>
                  <a:gd name="connsiteY4" fmla="*/ 261938 h 285751"/>
                  <a:gd name="connsiteX5" fmla="*/ 288131 w 338138"/>
                  <a:gd name="connsiteY5" fmla="*/ 184150 h 285751"/>
                  <a:gd name="connsiteX6" fmla="*/ 277812 w 338138"/>
                  <a:gd name="connsiteY6" fmla="*/ 194469 h 285751"/>
                  <a:gd name="connsiteX7" fmla="*/ 288131 w 338138"/>
                  <a:gd name="connsiteY7" fmla="*/ 204788 h 285751"/>
                  <a:gd name="connsiteX8" fmla="*/ 298450 w 338138"/>
                  <a:gd name="connsiteY8" fmla="*/ 194469 h 285751"/>
                  <a:gd name="connsiteX9" fmla="*/ 288131 w 338138"/>
                  <a:gd name="connsiteY9" fmla="*/ 184150 h 285751"/>
                  <a:gd name="connsiteX10" fmla="*/ 19050 w 338138"/>
                  <a:gd name="connsiteY10" fmla="*/ 165100 h 285751"/>
                  <a:gd name="connsiteX11" fmla="*/ 19050 w 338138"/>
                  <a:gd name="connsiteY11" fmla="*/ 242888 h 285751"/>
                  <a:gd name="connsiteX12" fmla="*/ 73025 w 338138"/>
                  <a:gd name="connsiteY12" fmla="*/ 242888 h 285751"/>
                  <a:gd name="connsiteX13" fmla="*/ 73025 w 338138"/>
                  <a:gd name="connsiteY13" fmla="*/ 165100 h 285751"/>
                  <a:gd name="connsiteX14" fmla="*/ 12010 w 338138"/>
                  <a:gd name="connsiteY14" fmla="*/ 141288 h 285751"/>
                  <a:gd name="connsiteX15" fmla="*/ 81400 w 338138"/>
                  <a:gd name="connsiteY15" fmla="*/ 141288 h 285751"/>
                  <a:gd name="connsiteX16" fmla="*/ 92075 w 338138"/>
                  <a:gd name="connsiteY16" fmla="*/ 153107 h 285751"/>
                  <a:gd name="connsiteX17" fmla="*/ 92075 w 338138"/>
                  <a:gd name="connsiteY17" fmla="*/ 273932 h 285751"/>
                  <a:gd name="connsiteX18" fmla="*/ 81400 w 338138"/>
                  <a:gd name="connsiteY18" fmla="*/ 285751 h 285751"/>
                  <a:gd name="connsiteX19" fmla="*/ 12010 w 338138"/>
                  <a:gd name="connsiteY19" fmla="*/ 285751 h 285751"/>
                  <a:gd name="connsiteX20" fmla="*/ 0 w 338138"/>
                  <a:gd name="connsiteY20" fmla="*/ 273932 h 285751"/>
                  <a:gd name="connsiteX21" fmla="*/ 0 w 338138"/>
                  <a:gd name="connsiteY21" fmla="*/ 153107 h 285751"/>
                  <a:gd name="connsiteX22" fmla="*/ 12010 w 338138"/>
                  <a:gd name="connsiteY22" fmla="*/ 141288 h 285751"/>
                  <a:gd name="connsiteX23" fmla="*/ 55002 w 338138"/>
                  <a:gd name="connsiteY23" fmla="*/ 82550 h 285751"/>
                  <a:gd name="connsiteX24" fmla="*/ 175185 w 338138"/>
                  <a:gd name="connsiteY24" fmla="*/ 82550 h 285751"/>
                  <a:gd name="connsiteX25" fmla="*/ 193675 w 338138"/>
                  <a:gd name="connsiteY25" fmla="*/ 99703 h 285751"/>
                  <a:gd name="connsiteX26" fmla="*/ 193675 w 338138"/>
                  <a:gd name="connsiteY26" fmla="*/ 268597 h 285751"/>
                  <a:gd name="connsiteX27" fmla="*/ 175185 w 338138"/>
                  <a:gd name="connsiteY27" fmla="*/ 285750 h 285751"/>
                  <a:gd name="connsiteX28" fmla="*/ 107830 w 338138"/>
                  <a:gd name="connsiteY28" fmla="*/ 285750 h 285751"/>
                  <a:gd name="connsiteX29" fmla="*/ 109151 w 338138"/>
                  <a:gd name="connsiteY29" fmla="*/ 276514 h 285751"/>
                  <a:gd name="connsiteX30" fmla="*/ 109151 w 338138"/>
                  <a:gd name="connsiteY30" fmla="*/ 273875 h 285751"/>
                  <a:gd name="connsiteX31" fmla="*/ 115754 w 338138"/>
                  <a:gd name="connsiteY31" fmla="*/ 275194 h 285751"/>
                  <a:gd name="connsiteX32" fmla="*/ 124999 w 338138"/>
                  <a:gd name="connsiteY32" fmla="*/ 264639 h 285751"/>
                  <a:gd name="connsiteX33" fmla="*/ 115754 w 338138"/>
                  <a:gd name="connsiteY33" fmla="*/ 254083 h 285751"/>
                  <a:gd name="connsiteX34" fmla="*/ 109151 w 338138"/>
                  <a:gd name="connsiteY34" fmla="*/ 256722 h 285751"/>
                  <a:gd name="connsiteX35" fmla="*/ 109151 w 338138"/>
                  <a:gd name="connsiteY35" fmla="*/ 235610 h 285751"/>
                  <a:gd name="connsiteX36" fmla="*/ 168582 w 338138"/>
                  <a:gd name="connsiteY36" fmla="*/ 235610 h 285751"/>
                  <a:gd name="connsiteX37" fmla="*/ 168582 w 338138"/>
                  <a:gd name="connsiteY37" fmla="*/ 110259 h 285751"/>
                  <a:gd name="connsiteX38" fmla="*/ 61606 w 338138"/>
                  <a:gd name="connsiteY38" fmla="*/ 110259 h 285751"/>
                  <a:gd name="connsiteX39" fmla="*/ 61606 w 338138"/>
                  <a:gd name="connsiteY39" fmla="*/ 126093 h 285751"/>
                  <a:gd name="connsiteX40" fmla="*/ 36512 w 338138"/>
                  <a:gd name="connsiteY40" fmla="*/ 126093 h 285751"/>
                  <a:gd name="connsiteX41" fmla="*/ 36512 w 338138"/>
                  <a:gd name="connsiteY41" fmla="*/ 99703 h 285751"/>
                  <a:gd name="connsiteX42" fmla="*/ 55002 w 338138"/>
                  <a:gd name="connsiteY42" fmla="*/ 82550 h 285751"/>
                  <a:gd name="connsiteX43" fmla="*/ 102729 w 338138"/>
                  <a:gd name="connsiteY43" fmla="*/ 0 h 285751"/>
                  <a:gd name="connsiteX44" fmla="*/ 305260 w 338138"/>
                  <a:gd name="connsiteY44" fmla="*/ 0 h 285751"/>
                  <a:gd name="connsiteX45" fmla="*/ 338138 w 338138"/>
                  <a:gd name="connsiteY45" fmla="*/ 34237 h 285751"/>
                  <a:gd name="connsiteX46" fmla="*/ 338138 w 338138"/>
                  <a:gd name="connsiteY46" fmla="*/ 188306 h 285751"/>
                  <a:gd name="connsiteX47" fmla="*/ 305260 w 338138"/>
                  <a:gd name="connsiteY47" fmla="*/ 221226 h 285751"/>
                  <a:gd name="connsiteX48" fmla="*/ 234242 w 338138"/>
                  <a:gd name="connsiteY48" fmla="*/ 221226 h 285751"/>
                  <a:gd name="connsiteX49" fmla="*/ 234242 w 338138"/>
                  <a:gd name="connsiteY49" fmla="*/ 243612 h 285751"/>
                  <a:gd name="connsiteX50" fmla="*/ 265806 w 338138"/>
                  <a:gd name="connsiteY50" fmla="*/ 243612 h 285751"/>
                  <a:gd name="connsiteX51" fmla="*/ 277642 w 338138"/>
                  <a:gd name="connsiteY51" fmla="*/ 256780 h 285751"/>
                  <a:gd name="connsiteX52" fmla="*/ 277642 w 338138"/>
                  <a:gd name="connsiteY52" fmla="*/ 272582 h 285751"/>
                  <a:gd name="connsiteX53" fmla="*/ 265806 w 338138"/>
                  <a:gd name="connsiteY53" fmla="*/ 285750 h 285751"/>
                  <a:gd name="connsiteX54" fmla="*/ 205309 w 338138"/>
                  <a:gd name="connsiteY54" fmla="*/ 285750 h 285751"/>
                  <a:gd name="connsiteX55" fmla="*/ 210570 w 338138"/>
                  <a:gd name="connsiteY55" fmla="*/ 269948 h 285751"/>
                  <a:gd name="connsiteX56" fmla="*/ 210570 w 338138"/>
                  <a:gd name="connsiteY56" fmla="*/ 213325 h 285751"/>
                  <a:gd name="connsiteX57" fmla="*/ 210570 w 338138"/>
                  <a:gd name="connsiteY57" fmla="*/ 172504 h 285751"/>
                  <a:gd name="connsiteX58" fmla="*/ 296054 w 338138"/>
                  <a:gd name="connsiteY58" fmla="*/ 172504 h 285751"/>
                  <a:gd name="connsiteX59" fmla="*/ 309205 w 338138"/>
                  <a:gd name="connsiteY59" fmla="*/ 159335 h 285751"/>
                  <a:gd name="connsiteX60" fmla="*/ 309205 w 338138"/>
                  <a:gd name="connsiteY60" fmla="*/ 39504 h 285751"/>
                  <a:gd name="connsiteX61" fmla="*/ 296054 w 338138"/>
                  <a:gd name="connsiteY61" fmla="*/ 27653 h 285751"/>
                  <a:gd name="connsiteX62" fmla="*/ 110620 w 338138"/>
                  <a:gd name="connsiteY62" fmla="*/ 27653 h 285751"/>
                  <a:gd name="connsiteX63" fmla="*/ 98783 w 338138"/>
                  <a:gd name="connsiteY63" fmla="*/ 39504 h 285751"/>
                  <a:gd name="connsiteX64" fmla="*/ 98783 w 338138"/>
                  <a:gd name="connsiteY64" fmla="*/ 65841 h 285751"/>
                  <a:gd name="connsiteX65" fmla="*/ 69850 w 338138"/>
                  <a:gd name="connsiteY65" fmla="*/ 65841 h 285751"/>
                  <a:gd name="connsiteX66" fmla="*/ 69850 w 338138"/>
                  <a:gd name="connsiteY66" fmla="*/ 34237 h 285751"/>
                  <a:gd name="connsiteX67" fmla="*/ 102729 w 338138"/>
                  <a:gd name="connsiteY67" fmla="*/ 0 h 285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338138" h="285751">
                    <a:moveTo>
                      <a:pt x="46038" y="261938"/>
                    </a:moveTo>
                    <a:cubicBezTo>
                      <a:pt x="41654" y="261938"/>
                      <a:pt x="38100" y="265847"/>
                      <a:pt x="38100" y="270670"/>
                    </a:cubicBezTo>
                    <a:cubicBezTo>
                      <a:pt x="38100" y="275493"/>
                      <a:pt x="41654" y="279402"/>
                      <a:pt x="46038" y="279402"/>
                    </a:cubicBezTo>
                    <a:cubicBezTo>
                      <a:pt x="50422" y="279402"/>
                      <a:pt x="53976" y="275493"/>
                      <a:pt x="53976" y="270670"/>
                    </a:cubicBezTo>
                    <a:cubicBezTo>
                      <a:pt x="53976" y="265847"/>
                      <a:pt x="50422" y="261938"/>
                      <a:pt x="46038" y="261938"/>
                    </a:cubicBezTo>
                    <a:close/>
                    <a:moveTo>
                      <a:pt x="288131" y="184150"/>
                    </a:moveTo>
                    <a:cubicBezTo>
                      <a:pt x="282432" y="184150"/>
                      <a:pt x="277812" y="188770"/>
                      <a:pt x="277812" y="194469"/>
                    </a:cubicBezTo>
                    <a:cubicBezTo>
                      <a:pt x="277812" y="200168"/>
                      <a:pt x="282432" y="204788"/>
                      <a:pt x="288131" y="204788"/>
                    </a:cubicBezTo>
                    <a:cubicBezTo>
                      <a:pt x="293830" y="204788"/>
                      <a:pt x="298450" y="200168"/>
                      <a:pt x="298450" y="194469"/>
                    </a:cubicBezTo>
                    <a:cubicBezTo>
                      <a:pt x="298450" y="188770"/>
                      <a:pt x="293830" y="184150"/>
                      <a:pt x="288131" y="184150"/>
                    </a:cubicBezTo>
                    <a:close/>
                    <a:moveTo>
                      <a:pt x="19050" y="165100"/>
                    </a:moveTo>
                    <a:lnTo>
                      <a:pt x="19050" y="242888"/>
                    </a:lnTo>
                    <a:lnTo>
                      <a:pt x="73025" y="242888"/>
                    </a:lnTo>
                    <a:lnTo>
                      <a:pt x="73025" y="165100"/>
                    </a:lnTo>
                    <a:close/>
                    <a:moveTo>
                      <a:pt x="12010" y="141288"/>
                    </a:moveTo>
                    <a:cubicBezTo>
                      <a:pt x="12010" y="141288"/>
                      <a:pt x="12010" y="141288"/>
                      <a:pt x="81400" y="141288"/>
                    </a:cubicBezTo>
                    <a:cubicBezTo>
                      <a:pt x="86738" y="141288"/>
                      <a:pt x="92075" y="146541"/>
                      <a:pt x="92075" y="153107"/>
                    </a:cubicBezTo>
                    <a:cubicBezTo>
                      <a:pt x="92075" y="153107"/>
                      <a:pt x="92075" y="153107"/>
                      <a:pt x="92075" y="273932"/>
                    </a:cubicBezTo>
                    <a:cubicBezTo>
                      <a:pt x="92075" y="280498"/>
                      <a:pt x="86738" y="285751"/>
                      <a:pt x="81400" y="285751"/>
                    </a:cubicBezTo>
                    <a:cubicBezTo>
                      <a:pt x="81400" y="285751"/>
                      <a:pt x="81400" y="285751"/>
                      <a:pt x="12010" y="285751"/>
                    </a:cubicBezTo>
                    <a:cubicBezTo>
                      <a:pt x="5337" y="285751"/>
                      <a:pt x="0" y="280498"/>
                      <a:pt x="0" y="273932"/>
                    </a:cubicBezTo>
                    <a:cubicBezTo>
                      <a:pt x="0" y="273932"/>
                      <a:pt x="0" y="273932"/>
                      <a:pt x="0" y="153107"/>
                    </a:cubicBezTo>
                    <a:cubicBezTo>
                      <a:pt x="0" y="146541"/>
                      <a:pt x="5337" y="141288"/>
                      <a:pt x="12010" y="141288"/>
                    </a:cubicBezTo>
                    <a:close/>
                    <a:moveTo>
                      <a:pt x="55002" y="82550"/>
                    </a:moveTo>
                    <a:cubicBezTo>
                      <a:pt x="55002" y="82550"/>
                      <a:pt x="55002" y="82550"/>
                      <a:pt x="175185" y="82550"/>
                    </a:cubicBezTo>
                    <a:cubicBezTo>
                      <a:pt x="185751" y="82550"/>
                      <a:pt x="193675" y="90467"/>
                      <a:pt x="193675" y="99703"/>
                    </a:cubicBezTo>
                    <a:cubicBezTo>
                      <a:pt x="193675" y="99703"/>
                      <a:pt x="193675" y="99703"/>
                      <a:pt x="193675" y="268597"/>
                    </a:cubicBezTo>
                    <a:cubicBezTo>
                      <a:pt x="193675" y="277833"/>
                      <a:pt x="185751" y="285750"/>
                      <a:pt x="175185" y="285750"/>
                    </a:cubicBezTo>
                    <a:cubicBezTo>
                      <a:pt x="175185" y="285750"/>
                      <a:pt x="175185" y="285750"/>
                      <a:pt x="107830" y="285750"/>
                    </a:cubicBezTo>
                    <a:cubicBezTo>
                      <a:pt x="109151" y="283111"/>
                      <a:pt x="109151" y="280472"/>
                      <a:pt x="109151" y="276514"/>
                    </a:cubicBezTo>
                    <a:cubicBezTo>
                      <a:pt x="109151" y="276514"/>
                      <a:pt x="109151" y="276514"/>
                      <a:pt x="109151" y="273875"/>
                    </a:cubicBezTo>
                    <a:cubicBezTo>
                      <a:pt x="110471" y="273875"/>
                      <a:pt x="113113" y="275194"/>
                      <a:pt x="115754" y="275194"/>
                    </a:cubicBezTo>
                    <a:cubicBezTo>
                      <a:pt x="121037" y="275194"/>
                      <a:pt x="124999" y="271236"/>
                      <a:pt x="124999" y="264639"/>
                    </a:cubicBezTo>
                    <a:cubicBezTo>
                      <a:pt x="124999" y="259361"/>
                      <a:pt x="121037" y="254083"/>
                      <a:pt x="115754" y="254083"/>
                    </a:cubicBezTo>
                    <a:cubicBezTo>
                      <a:pt x="113113" y="254083"/>
                      <a:pt x="110471" y="255402"/>
                      <a:pt x="109151" y="256722"/>
                    </a:cubicBezTo>
                    <a:cubicBezTo>
                      <a:pt x="109151" y="256722"/>
                      <a:pt x="109151" y="256722"/>
                      <a:pt x="109151" y="235610"/>
                    </a:cubicBezTo>
                    <a:cubicBezTo>
                      <a:pt x="109151" y="235610"/>
                      <a:pt x="109151" y="235610"/>
                      <a:pt x="168582" y="235610"/>
                    </a:cubicBezTo>
                    <a:cubicBezTo>
                      <a:pt x="168582" y="235610"/>
                      <a:pt x="168582" y="235610"/>
                      <a:pt x="168582" y="110259"/>
                    </a:cubicBezTo>
                    <a:cubicBezTo>
                      <a:pt x="168582" y="110259"/>
                      <a:pt x="168582" y="110259"/>
                      <a:pt x="61606" y="110259"/>
                    </a:cubicBezTo>
                    <a:cubicBezTo>
                      <a:pt x="61606" y="110259"/>
                      <a:pt x="61606" y="110259"/>
                      <a:pt x="61606" y="126093"/>
                    </a:cubicBezTo>
                    <a:cubicBezTo>
                      <a:pt x="61606" y="126093"/>
                      <a:pt x="61606" y="126093"/>
                      <a:pt x="36512" y="126093"/>
                    </a:cubicBezTo>
                    <a:cubicBezTo>
                      <a:pt x="36512" y="126093"/>
                      <a:pt x="36512" y="126093"/>
                      <a:pt x="36512" y="99703"/>
                    </a:cubicBezTo>
                    <a:cubicBezTo>
                      <a:pt x="36512" y="90467"/>
                      <a:pt x="45757" y="82550"/>
                      <a:pt x="55002" y="82550"/>
                    </a:cubicBezTo>
                    <a:close/>
                    <a:moveTo>
                      <a:pt x="102729" y="0"/>
                    </a:moveTo>
                    <a:cubicBezTo>
                      <a:pt x="102729" y="0"/>
                      <a:pt x="102729" y="0"/>
                      <a:pt x="305260" y="0"/>
                    </a:cubicBezTo>
                    <a:cubicBezTo>
                      <a:pt x="323672" y="0"/>
                      <a:pt x="338138" y="15802"/>
                      <a:pt x="338138" y="34237"/>
                    </a:cubicBezTo>
                    <a:cubicBezTo>
                      <a:pt x="338138" y="34237"/>
                      <a:pt x="338138" y="34237"/>
                      <a:pt x="338138" y="188306"/>
                    </a:cubicBezTo>
                    <a:cubicBezTo>
                      <a:pt x="338138" y="206741"/>
                      <a:pt x="323672" y="221226"/>
                      <a:pt x="305260" y="221226"/>
                    </a:cubicBezTo>
                    <a:cubicBezTo>
                      <a:pt x="305260" y="221226"/>
                      <a:pt x="305260" y="221226"/>
                      <a:pt x="234242" y="221226"/>
                    </a:cubicBezTo>
                    <a:cubicBezTo>
                      <a:pt x="234242" y="221226"/>
                      <a:pt x="234242" y="221226"/>
                      <a:pt x="234242" y="243612"/>
                    </a:cubicBezTo>
                    <a:cubicBezTo>
                      <a:pt x="234242" y="243612"/>
                      <a:pt x="234242" y="243612"/>
                      <a:pt x="265806" y="243612"/>
                    </a:cubicBezTo>
                    <a:cubicBezTo>
                      <a:pt x="272381" y="243612"/>
                      <a:pt x="277642" y="250196"/>
                      <a:pt x="277642" y="256780"/>
                    </a:cubicBezTo>
                    <a:cubicBezTo>
                      <a:pt x="277642" y="256780"/>
                      <a:pt x="277642" y="256780"/>
                      <a:pt x="277642" y="272582"/>
                    </a:cubicBezTo>
                    <a:cubicBezTo>
                      <a:pt x="277642" y="280483"/>
                      <a:pt x="272381" y="285750"/>
                      <a:pt x="265806" y="285750"/>
                    </a:cubicBezTo>
                    <a:cubicBezTo>
                      <a:pt x="265806" y="285750"/>
                      <a:pt x="265806" y="285750"/>
                      <a:pt x="205309" y="285750"/>
                    </a:cubicBezTo>
                    <a:cubicBezTo>
                      <a:pt x="207940" y="280483"/>
                      <a:pt x="209255" y="275216"/>
                      <a:pt x="210570" y="269948"/>
                    </a:cubicBezTo>
                    <a:cubicBezTo>
                      <a:pt x="210570" y="268632"/>
                      <a:pt x="210570" y="213325"/>
                      <a:pt x="210570" y="213325"/>
                    </a:cubicBezTo>
                    <a:cubicBezTo>
                      <a:pt x="210570" y="213325"/>
                      <a:pt x="210570" y="213325"/>
                      <a:pt x="210570" y="172504"/>
                    </a:cubicBezTo>
                    <a:cubicBezTo>
                      <a:pt x="210570" y="172504"/>
                      <a:pt x="210570" y="172504"/>
                      <a:pt x="296054" y="172504"/>
                    </a:cubicBezTo>
                    <a:cubicBezTo>
                      <a:pt x="303945" y="172504"/>
                      <a:pt x="309205" y="165920"/>
                      <a:pt x="309205" y="159335"/>
                    </a:cubicBezTo>
                    <a:cubicBezTo>
                      <a:pt x="309205" y="159335"/>
                      <a:pt x="309205" y="159335"/>
                      <a:pt x="309205" y="39504"/>
                    </a:cubicBezTo>
                    <a:cubicBezTo>
                      <a:pt x="309205" y="32920"/>
                      <a:pt x="303945" y="27653"/>
                      <a:pt x="296054" y="27653"/>
                    </a:cubicBezTo>
                    <a:cubicBezTo>
                      <a:pt x="296054" y="27653"/>
                      <a:pt x="296054" y="27653"/>
                      <a:pt x="110620" y="27653"/>
                    </a:cubicBezTo>
                    <a:cubicBezTo>
                      <a:pt x="104044" y="27653"/>
                      <a:pt x="98783" y="32920"/>
                      <a:pt x="98783" y="39504"/>
                    </a:cubicBezTo>
                    <a:cubicBezTo>
                      <a:pt x="98783" y="39504"/>
                      <a:pt x="98783" y="39504"/>
                      <a:pt x="98783" y="65841"/>
                    </a:cubicBezTo>
                    <a:cubicBezTo>
                      <a:pt x="98783" y="65841"/>
                      <a:pt x="98783" y="65841"/>
                      <a:pt x="69850" y="65841"/>
                    </a:cubicBezTo>
                    <a:cubicBezTo>
                      <a:pt x="69850" y="65841"/>
                      <a:pt x="69850" y="65841"/>
                      <a:pt x="69850" y="34237"/>
                    </a:cubicBezTo>
                    <a:cubicBezTo>
                      <a:pt x="69850" y="15802"/>
                      <a:pt x="84317" y="0"/>
                      <a:pt x="10272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1865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59" name="任意多边形: 形状 33"/>
              <p:cNvSpPr/>
              <p:nvPr/>
            </p:nvSpPr>
            <p:spPr bwMode="auto">
              <a:xfrm>
                <a:off x="3210177" y="3160419"/>
                <a:ext cx="318050" cy="318050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1865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61" name="任意多边形: 形状 29"/>
              <p:cNvSpPr/>
              <p:nvPr/>
            </p:nvSpPr>
            <p:spPr bwMode="auto">
              <a:xfrm>
                <a:off x="5545109" y="3121906"/>
                <a:ext cx="330806" cy="395077"/>
              </a:xfrm>
              <a:custGeom>
                <a:avLst/>
                <a:gdLst>
                  <a:gd name="connsiteX0" fmla="*/ 132196 w 277813"/>
                  <a:gd name="connsiteY0" fmla="*/ 133350 h 331788"/>
                  <a:gd name="connsiteX1" fmla="*/ 132196 w 277813"/>
                  <a:gd name="connsiteY1" fmla="*/ 152673 h 331788"/>
                  <a:gd name="connsiteX2" fmla="*/ 99724 w 277813"/>
                  <a:gd name="connsiteY2" fmla="*/ 186167 h 331788"/>
                  <a:gd name="connsiteX3" fmla="*/ 134793 w 277813"/>
                  <a:gd name="connsiteY3" fmla="*/ 220949 h 331788"/>
                  <a:gd name="connsiteX4" fmla="*/ 154276 w 277813"/>
                  <a:gd name="connsiteY4" fmla="*/ 237696 h 331788"/>
                  <a:gd name="connsiteX5" fmla="*/ 136092 w 277813"/>
                  <a:gd name="connsiteY5" fmla="*/ 249290 h 331788"/>
                  <a:gd name="connsiteX6" fmla="*/ 104920 w 277813"/>
                  <a:gd name="connsiteY6" fmla="*/ 241561 h 331788"/>
                  <a:gd name="connsiteX7" fmla="*/ 98425 w 277813"/>
                  <a:gd name="connsiteY7" fmla="*/ 263460 h 331788"/>
                  <a:gd name="connsiteX8" fmla="*/ 130897 w 277813"/>
                  <a:gd name="connsiteY8" fmla="*/ 272478 h 331788"/>
                  <a:gd name="connsiteX9" fmla="*/ 130897 w 277813"/>
                  <a:gd name="connsiteY9" fmla="*/ 290513 h 331788"/>
                  <a:gd name="connsiteX10" fmla="*/ 150380 w 277813"/>
                  <a:gd name="connsiteY10" fmla="*/ 290513 h 331788"/>
                  <a:gd name="connsiteX11" fmla="*/ 150380 w 277813"/>
                  <a:gd name="connsiteY11" fmla="*/ 271190 h 331788"/>
                  <a:gd name="connsiteX12" fmla="*/ 184150 w 277813"/>
                  <a:gd name="connsiteY12" fmla="*/ 235120 h 331788"/>
                  <a:gd name="connsiteX13" fmla="*/ 152978 w 277813"/>
                  <a:gd name="connsiteY13" fmla="*/ 199049 h 331788"/>
                  <a:gd name="connsiteX14" fmla="*/ 129598 w 277813"/>
                  <a:gd name="connsiteY14" fmla="*/ 182303 h 331788"/>
                  <a:gd name="connsiteX15" fmla="*/ 146483 w 277813"/>
                  <a:gd name="connsiteY15" fmla="*/ 171997 h 331788"/>
                  <a:gd name="connsiteX16" fmla="*/ 173759 w 277813"/>
                  <a:gd name="connsiteY16" fmla="*/ 178438 h 331788"/>
                  <a:gd name="connsiteX17" fmla="*/ 178955 w 277813"/>
                  <a:gd name="connsiteY17" fmla="*/ 156538 h 331788"/>
                  <a:gd name="connsiteX18" fmla="*/ 151679 w 277813"/>
                  <a:gd name="connsiteY18" fmla="*/ 151385 h 331788"/>
                  <a:gd name="connsiteX19" fmla="*/ 151679 w 277813"/>
                  <a:gd name="connsiteY19" fmla="*/ 133350 h 331788"/>
                  <a:gd name="connsiteX20" fmla="*/ 132196 w 277813"/>
                  <a:gd name="connsiteY20" fmla="*/ 133350 h 331788"/>
                  <a:gd name="connsiteX21" fmla="*/ 136310 w 277813"/>
                  <a:gd name="connsiteY21" fmla="*/ 0 h 331788"/>
                  <a:gd name="connsiteX22" fmla="*/ 167467 w 277813"/>
                  <a:gd name="connsiteY22" fmla="*/ 3888 h 331788"/>
                  <a:gd name="connsiteX23" fmla="*/ 158380 w 277813"/>
                  <a:gd name="connsiteY23" fmla="*/ 25921 h 331788"/>
                  <a:gd name="connsiteX24" fmla="*/ 184343 w 277813"/>
                  <a:gd name="connsiteY24" fmla="*/ 6480 h 331788"/>
                  <a:gd name="connsiteX25" fmla="*/ 214202 w 277813"/>
                  <a:gd name="connsiteY25" fmla="*/ 9072 h 331788"/>
                  <a:gd name="connsiteX26" fmla="*/ 188238 w 277813"/>
                  <a:gd name="connsiteY26" fmla="*/ 62210 h 331788"/>
                  <a:gd name="connsiteX27" fmla="*/ 215500 w 277813"/>
                  <a:gd name="connsiteY27" fmla="*/ 62210 h 331788"/>
                  <a:gd name="connsiteX28" fmla="*/ 215500 w 277813"/>
                  <a:gd name="connsiteY28" fmla="*/ 81651 h 331788"/>
                  <a:gd name="connsiteX29" fmla="*/ 183045 w 277813"/>
                  <a:gd name="connsiteY29" fmla="*/ 81651 h 331788"/>
                  <a:gd name="connsiteX30" fmla="*/ 277813 w 277813"/>
                  <a:gd name="connsiteY30" fmla="*/ 243657 h 331788"/>
                  <a:gd name="connsiteX31" fmla="*/ 138907 w 277813"/>
                  <a:gd name="connsiteY31" fmla="*/ 331788 h 331788"/>
                  <a:gd name="connsiteX32" fmla="*/ 0 w 277813"/>
                  <a:gd name="connsiteY32" fmla="*/ 243657 h 331788"/>
                  <a:gd name="connsiteX33" fmla="*/ 94768 w 277813"/>
                  <a:gd name="connsiteY33" fmla="*/ 81651 h 331788"/>
                  <a:gd name="connsiteX34" fmla="*/ 68804 w 277813"/>
                  <a:gd name="connsiteY34" fmla="*/ 81651 h 331788"/>
                  <a:gd name="connsiteX35" fmla="*/ 68804 w 277813"/>
                  <a:gd name="connsiteY35" fmla="*/ 60914 h 331788"/>
                  <a:gd name="connsiteX36" fmla="*/ 96066 w 277813"/>
                  <a:gd name="connsiteY36" fmla="*/ 62210 h 331788"/>
                  <a:gd name="connsiteX37" fmla="*/ 66208 w 277813"/>
                  <a:gd name="connsiteY37" fmla="*/ 5184 h 331788"/>
                  <a:gd name="connsiteX38" fmla="*/ 110347 w 277813"/>
                  <a:gd name="connsiteY38" fmla="*/ 6480 h 331788"/>
                  <a:gd name="connsiteX39" fmla="*/ 127223 w 277813"/>
                  <a:gd name="connsiteY39" fmla="*/ 28513 h 331788"/>
                  <a:gd name="connsiteX40" fmla="*/ 136310 w 277813"/>
                  <a:gd name="connsiteY40" fmla="*/ 0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277813" h="331788">
                    <a:moveTo>
                      <a:pt x="132196" y="133350"/>
                    </a:moveTo>
                    <a:cubicBezTo>
                      <a:pt x="132196" y="133350"/>
                      <a:pt x="132196" y="133350"/>
                      <a:pt x="132196" y="152673"/>
                    </a:cubicBezTo>
                    <a:cubicBezTo>
                      <a:pt x="111414" y="156538"/>
                      <a:pt x="99724" y="169420"/>
                      <a:pt x="99724" y="186167"/>
                    </a:cubicBezTo>
                    <a:cubicBezTo>
                      <a:pt x="99724" y="204202"/>
                      <a:pt x="114012" y="214508"/>
                      <a:pt x="134793" y="220949"/>
                    </a:cubicBezTo>
                    <a:cubicBezTo>
                      <a:pt x="149081" y="226102"/>
                      <a:pt x="154276" y="231255"/>
                      <a:pt x="154276" y="237696"/>
                    </a:cubicBezTo>
                    <a:cubicBezTo>
                      <a:pt x="154276" y="245425"/>
                      <a:pt x="147782" y="249290"/>
                      <a:pt x="136092" y="249290"/>
                    </a:cubicBezTo>
                    <a:cubicBezTo>
                      <a:pt x="124403" y="249290"/>
                      <a:pt x="112713" y="245425"/>
                      <a:pt x="104920" y="241561"/>
                    </a:cubicBezTo>
                    <a:cubicBezTo>
                      <a:pt x="104920" y="241561"/>
                      <a:pt x="104920" y="241561"/>
                      <a:pt x="98425" y="263460"/>
                    </a:cubicBezTo>
                    <a:cubicBezTo>
                      <a:pt x="106218" y="267325"/>
                      <a:pt x="117908" y="271190"/>
                      <a:pt x="130897" y="272478"/>
                    </a:cubicBezTo>
                    <a:cubicBezTo>
                      <a:pt x="130897" y="272478"/>
                      <a:pt x="130897" y="272478"/>
                      <a:pt x="130897" y="290513"/>
                    </a:cubicBezTo>
                    <a:cubicBezTo>
                      <a:pt x="130897" y="290513"/>
                      <a:pt x="130897" y="290513"/>
                      <a:pt x="150380" y="290513"/>
                    </a:cubicBezTo>
                    <a:cubicBezTo>
                      <a:pt x="150380" y="290513"/>
                      <a:pt x="150380" y="290513"/>
                      <a:pt x="150380" y="271190"/>
                    </a:cubicBezTo>
                    <a:cubicBezTo>
                      <a:pt x="172460" y="267325"/>
                      <a:pt x="184150" y="251866"/>
                      <a:pt x="184150" y="235120"/>
                    </a:cubicBezTo>
                    <a:cubicBezTo>
                      <a:pt x="184150" y="218373"/>
                      <a:pt x="175058" y="208067"/>
                      <a:pt x="152978" y="199049"/>
                    </a:cubicBezTo>
                    <a:cubicBezTo>
                      <a:pt x="136092" y="193897"/>
                      <a:pt x="129598" y="188744"/>
                      <a:pt x="129598" y="182303"/>
                    </a:cubicBezTo>
                    <a:cubicBezTo>
                      <a:pt x="129598" y="177150"/>
                      <a:pt x="133495" y="171997"/>
                      <a:pt x="146483" y="171997"/>
                    </a:cubicBezTo>
                    <a:cubicBezTo>
                      <a:pt x="159472" y="171997"/>
                      <a:pt x="168564" y="177150"/>
                      <a:pt x="173759" y="178438"/>
                    </a:cubicBezTo>
                    <a:cubicBezTo>
                      <a:pt x="173759" y="178438"/>
                      <a:pt x="173759" y="178438"/>
                      <a:pt x="178955" y="156538"/>
                    </a:cubicBezTo>
                    <a:cubicBezTo>
                      <a:pt x="172460" y="153962"/>
                      <a:pt x="164667" y="151385"/>
                      <a:pt x="151679" y="151385"/>
                    </a:cubicBezTo>
                    <a:cubicBezTo>
                      <a:pt x="151679" y="151385"/>
                      <a:pt x="151679" y="151385"/>
                      <a:pt x="151679" y="133350"/>
                    </a:cubicBezTo>
                    <a:cubicBezTo>
                      <a:pt x="151679" y="133350"/>
                      <a:pt x="151679" y="133350"/>
                      <a:pt x="132196" y="133350"/>
                    </a:cubicBezTo>
                    <a:close/>
                    <a:moveTo>
                      <a:pt x="136310" y="0"/>
                    </a:moveTo>
                    <a:cubicBezTo>
                      <a:pt x="136310" y="0"/>
                      <a:pt x="136310" y="0"/>
                      <a:pt x="167467" y="3888"/>
                    </a:cubicBezTo>
                    <a:cubicBezTo>
                      <a:pt x="167467" y="3888"/>
                      <a:pt x="167467" y="3888"/>
                      <a:pt x="158380" y="25921"/>
                    </a:cubicBezTo>
                    <a:cubicBezTo>
                      <a:pt x="158380" y="25921"/>
                      <a:pt x="158380" y="25921"/>
                      <a:pt x="184343" y="6480"/>
                    </a:cubicBezTo>
                    <a:cubicBezTo>
                      <a:pt x="184343" y="6480"/>
                      <a:pt x="184343" y="6480"/>
                      <a:pt x="214202" y="9072"/>
                    </a:cubicBezTo>
                    <a:cubicBezTo>
                      <a:pt x="214202" y="9072"/>
                      <a:pt x="214202" y="9072"/>
                      <a:pt x="188238" y="62210"/>
                    </a:cubicBezTo>
                    <a:cubicBezTo>
                      <a:pt x="188238" y="62210"/>
                      <a:pt x="188238" y="62210"/>
                      <a:pt x="215500" y="62210"/>
                    </a:cubicBezTo>
                    <a:cubicBezTo>
                      <a:pt x="215500" y="62210"/>
                      <a:pt x="215500" y="62210"/>
                      <a:pt x="215500" y="81651"/>
                    </a:cubicBezTo>
                    <a:cubicBezTo>
                      <a:pt x="215500" y="81651"/>
                      <a:pt x="215500" y="81651"/>
                      <a:pt x="183045" y="81651"/>
                    </a:cubicBezTo>
                    <a:cubicBezTo>
                      <a:pt x="237569" y="114052"/>
                      <a:pt x="277813" y="198295"/>
                      <a:pt x="277813" y="243657"/>
                    </a:cubicBezTo>
                    <a:cubicBezTo>
                      <a:pt x="277813" y="299387"/>
                      <a:pt x="215500" y="331788"/>
                      <a:pt x="138907" y="331788"/>
                    </a:cubicBezTo>
                    <a:cubicBezTo>
                      <a:pt x="62313" y="331788"/>
                      <a:pt x="0" y="299387"/>
                      <a:pt x="0" y="243657"/>
                    </a:cubicBezTo>
                    <a:cubicBezTo>
                      <a:pt x="0" y="198295"/>
                      <a:pt x="40244" y="114052"/>
                      <a:pt x="94768" y="81651"/>
                    </a:cubicBezTo>
                    <a:cubicBezTo>
                      <a:pt x="94768" y="81651"/>
                      <a:pt x="94768" y="81651"/>
                      <a:pt x="68804" y="81651"/>
                    </a:cubicBezTo>
                    <a:cubicBezTo>
                      <a:pt x="68804" y="81651"/>
                      <a:pt x="68804" y="81651"/>
                      <a:pt x="68804" y="60914"/>
                    </a:cubicBezTo>
                    <a:cubicBezTo>
                      <a:pt x="68804" y="60914"/>
                      <a:pt x="68804" y="60914"/>
                      <a:pt x="96066" y="62210"/>
                    </a:cubicBezTo>
                    <a:cubicBezTo>
                      <a:pt x="96066" y="62210"/>
                      <a:pt x="96066" y="62210"/>
                      <a:pt x="66208" y="5184"/>
                    </a:cubicBezTo>
                    <a:cubicBezTo>
                      <a:pt x="66208" y="5184"/>
                      <a:pt x="66208" y="5184"/>
                      <a:pt x="110347" y="6480"/>
                    </a:cubicBezTo>
                    <a:cubicBezTo>
                      <a:pt x="110347" y="6480"/>
                      <a:pt x="110347" y="6480"/>
                      <a:pt x="127223" y="28513"/>
                    </a:cubicBezTo>
                    <a:cubicBezTo>
                      <a:pt x="127223" y="28513"/>
                      <a:pt x="127223" y="28513"/>
                      <a:pt x="13631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1865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62" name="任意多边形: 形状 32"/>
              <p:cNvSpPr/>
              <p:nvPr/>
            </p:nvSpPr>
            <p:spPr bwMode="auto">
              <a:xfrm>
                <a:off x="4411451" y="2310380"/>
                <a:ext cx="321099" cy="280395"/>
              </a:xfrm>
              <a:custGeom>
                <a:avLst/>
                <a:gdLst>
                  <a:gd name="connsiteX0" fmla="*/ 153417 w 338138"/>
                  <a:gd name="connsiteY0" fmla="*/ 182239 h 295275"/>
                  <a:gd name="connsiteX1" fmla="*/ 158329 w 338138"/>
                  <a:gd name="connsiteY1" fmla="*/ 185510 h 295275"/>
                  <a:gd name="connsiteX2" fmla="*/ 183356 w 338138"/>
                  <a:gd name="connsiteY2" fmla="*/ 190500 h 295275"/>
                  <a:gd name="connsiteX3" fmla="*/ 208382 w 338138"/>
                  <a:gd name="connsiteY3" fmla="*/ 185510 h 295275"/>
                  <a:gd name="connsiteX4" fmla="*/ 213017 w 338138"/>
                  <a:gd name="connsiteY4" fmla="*/ 182424 h 295275"/>
                  <a:gd name="connsiteX5" fmla="*/ 225680 w 338138"/>
                  <a:gd name="connsiteY5" fmla="*/ 185018 h 295275"/>
                  <a:gd name="connsiteX6" fmla="*/ 284893 w 338138"/>
                  <a:gd name="connsiteY6" fmla="*/ 244301 h 295275"/>
                  <a:gd name="connsiteX7" fmla="*/ 287278 w 338138"/>
                  <a:gd name="connsiteY7" fmla="*/ 255971 h 295275"/>
                  <a:gd name="connsiteX8" fmla="*/ 286544 w 338138"/>
                  <a:gd name="connsiteY8" fmla="*/ 255971 h 295275"/>
                  <a:gd name="connsiteX9" fmla="*/ 278606 w 338138"/>
                  <a:gd name="connsiteY9" fmla="*/ 263854 h 295275"/>
                  <a:gd name="connsiteX10" fmla="*/ 286544 w 338138"/>
                  <a:gd name="connsiteY10" fmla="*/ 273050 h 295275"/>
                  <a:gd name="connsiteX11" fmla="*/ 290768 w 338138"/>
                  <a:gd name="connsiteY11" fmla="*/ 273050 h 295275"/>
                  <a:gd name="connsiteX12" fmla="*/ 293688 w 338138"/>
                  <a:gd name="connsiteY12" fmla="*/ 287338 h 295275"/>
                  <a:gd name="connsiteX13" fmla="*/ 285760 w 338138"/>
                  <a:gd name="connsiteY13" fmla="*/ 295275 h 295275"/>
                  <a:gd name="connsiteX14" fmla="*/ 276510 w 338138"/>
                  <a:gd name="connsiteY14" fmla="*/ 287338 h 295275"/>
                  <a:gd name="connsiteX15" fmla="*/ 182696 w 338138"/>
                  <a:gd name="connsiteY15" fmla="*/ 193410 h 295275"/>
                  <a:gd name="connsiteX16" fmla="*/ 88881 w 338138"/>
                  <a:gd name="connsiteY16" fmla="*/ 287338 h 295275"/>
                  <a:gd name="connsiteX17" fmla="*/ 80953 w 338138"/>
                  <a:gd name="connsiteY17" fmla="*/ 295275 h 295275"/>
                  <a:gd name="connsiteX18" fmla="*/ 73025 w 338138"/>
                  <a:gd name="connsiteY18" fmla="*/ 287338 h 295275"/>
                  <a:gd name="connsiteX19" fmla="*/ 77268 w 338138"/>
                  <a:gd name="connsiteY19" fmla="*/ 266075 h 295275"/>
                  <a:gd name="connsiteX20" fmla="*/ 79521 w 338138"/>
                  <a:gd name="connsiteY20" fmla="*/ 263839 h 295275"/>
                  <a:gd name="connsiteX21" fmla="*/ 77977 w 338138"/>
                  <a:gd name="connsiteY21" fmla="*/ 262525 h 295275"/>
                  <a:gd name="connsiteX22" fmla="*/ 81613 w 338138"/>
                  <a:gd name="connsiteY22" fmla="*/ 244301 h 295275"/>
                  <a:gd name="connsiteX23" fmla="*/ 105067 w 338138"/>
                  <a:gd name="connsiteY23" fmla="*/ 208955 h 295275"/>
                  <a:gd name="connsiteX24" fmla="*/ 121487 w 338138"/>
                  <a:gd name="connsiteY24" fmla="*/ 197677 h 295275"/>
                  <a:gd name="connsiteX25" fmla="*/ 131209 w 338138"/>
                  <a:gd name="connsiteY25" fmla="*/ 200672 h 295275"/>
                  <a:gd name="connsiteX26" fmla="*/ 141812 w 338138"/>
                  <a:gd name="connsiteY26" fmla="*/ 196725 h 295275"/>
                  <a:gd name="connsiteX27" fmla="*/ 139161 w 338138"/>
                  <a:gd name="connsiteY27" fmla="*/ 186197 h 295275"/>
                  <a:gd name="connsiteX28" fmla="*/ 138577 w 338138"/>
                  <a:gd name="connsiteY28" fmla="*/ 185939 h 295275"/>
                  <a:gd name="connsiteX29" fmla="*/ 139917 w 338138"/>
                  <a:gd name="connsiteY29" fmla="*/ 185018 h 295275"/>
                  <a:gd name="connsiteX30" fmla="*/ 120516 w 338138"/>
                  <a:gd name="connsiteY30" fmla="*/ 177954 h 295275"/>
                  <a:gd name="connsiteX31" fmla="*/ 138577 w 338138"/>
                  <a:gd name="connsiteY31" fmla="*/ 185939 h 295275"/>
                  <a:gd name="connsiteX32" fmla="*/ 121487 w 338138"/>
                  <a:gd name="connsiteY32" fmla="*/ 197677 h 295275"/>
                  <a:gd name="connsiteX33" fmla="*/ 92774 w 338138"/>
                  <a:gd name="connsiteY33" fmla="*/ 188829 h 295275"/>
                  <a:gd name="connsiteX34" fmla="*/ 17229 w 338138"/>
                  <a:gd name="connsiteY34" fmla="*/ 255943 h 295275"/>
                  <a:gd name="connsiteX35" fmla="*/ 70243 w 338138"/>
                  <a:gd name="connsiteY35" fmla="*/ 255943 h 295275"/>
                  <a:gd name="connsiteX36" fmla="*/ 77977 w 338138"/>
                  <a:gd name="connsiteY36" fmla="*/ 262525 h 295275"/>
                  <a:gd name="connsiteX37" fmla="*/ 77268 w 338138"/>
                  <a:gd name="connsiteY37" fmla="*/ 266075 h 295275"/>
                  <a:gd name="connsiteX38" fmla="*/ 70243 w 338138"/>
                  <a:gd name="connsiteY38" fmla="*/ 273050 h 295275"/>
                  <a:gd name="connsiteX39" fmla="*/ 7952 w 338138"/>
                  <a:gd name="connsiteY39" fmla="*/ 273050 h 295275"/>
                  <a:gd name="connsiteX40" fmla="*/ 0 w 338138"/>
                  <a:gd name="connsiteY40" fmla="*/ 263839 h 295275"/>
                  <a:gd name="connsiteX41" fmla="*/ 55913 w 338138"/>
                  <a:gd name="connsiteY41" fmla="*/ 180008 h 295275"/>
                  <a:gd name="connsiteX42" fmla="*/ 63954 w 338138"/>
                  <a:gd name="connsiteY42" fmla="*/ 178487 h 295275"/>
                  <a:gd name="connsiteX43" fmla="*/ 70942 w 338138"/>
                  <a:gd name="connsiteY43" fmla="*/ 183150 h 295275"/>
                  <a:gd name="connsiteX44" fmla="*/ 92198 w 338138"/>
                  <a:gd name="connsiteY44" fmla="*/ 187325 h 295275"/>
                  <a:gd name="connsiteX45" fmla="*/ 117104 w 338138"/>
                  <a:gd name="connsiteY45" fmla="*/ 180908 h 295275"/>
                  <a:gd name="connsiteX46" fmla="*/ 242887 w 338138"/>
                  <a:gd name="connsiteY46" fmla="*/ 82550 h 295275"/>
                  <a:gd name="connsiteX47" fmla="*/ 299773 w 338138"/>
                  <a:gd name="connsiteY47" fmla="*/ 137730 h 295275"/>
                  <a:gd name="connsiteX48" fmla="*/ 278606 w 338138"/>
                  <a:gd name="connsiteY48" fmla="*/ 179771 h 295275"/>
                  <a:gd name="connsiteX49" fmla="*/ 338138 w 338138"/>
                  <a:gd name="connsiteY49" fmla="*/ 263854 h 295275"/>
                  <a:gd name="connsiteX50" fmla="*/ 330201 w 338138"/>
                  <a:gd name="connsiteY50" fmla="*/ 273050 h 295275"/>
                  <a:gd name="connsiteX51" fmla="*/ 292001 w 338138"/>
                  <a:gd name="connsiteY51" fmla="*/ 273050 h 295275"/>
                  <a:gd name="connsiteX52" fmla="*/ 290768 w 338138"/>
                  <a:gd name="connsiteY52" fmla="*/ 273050 h 295275"/>
                  <a:gd name="connsiteX53" fmla="*/ 287278 w 338138"/>
                  <a:gd name="connsiteY53" fmla="*/ 255971 h 295275"/>
                  <a:gd name="connsiteX54" fmla="*/ 306429 w 338138"/>
                  <a:gd name="connsiteY54" fmla="*/ 255971 h 295275"/>
                  <a:gd name="connsiteX55" fmla="*/ 320940 w 338138"/>
                  <a:gd name="connsiteY55" fmla="*/ 255971 h 295275"/>
                  <a:gd name="connsiteX56" fmla="*/ 253471 w 338138"/>
                  <a:gd name="connsiteY56" fmla="*/ 190281 h 295275"/>
                  <a:gd name="connsiteX57" fmla="*/ 245533 w 338138"/>
                  <a:gd name="connsiteY57" fmla="*/ 182399 h 295275"/>
                  <a:gd name="connsiteX58" fmla="*/ 252148 w 338138"/>
                  <a:gd name="connsiteY58" fmla="*/ 174516 h 295275"/>
                  <a:gd name="connsiteX59" fmla="*/ 283898 w 338138"/>
                  <a:gd name="connsiteY59" fmla="*/ 137730 h 295275"/>
                  <a:gd name="connsiteX60" fmla="*/ 242887 w 338138"/>
                  <a:gd name="connsiteY60" fmla="*/ 98316 h 295275"/>
                  <a:gd name="connsiteX61" fmla="*/ 234950 w 338138"/>
                  <a:gd name="connsiteY61" fmla="*/ 90433 h 295275"/>
                  <a:gd name="connsiteX62" fmla="*/ 242887 w 338138"/>
                  <a:gd name="connsiteY62" fmla="*/ 82550 h 295275"/>
                  <a:gd name="connsiteX63" fmla="*/ 182562 w 338138"/>
                  <a:gd name="connsiteY63" fmla="*/ 79375 h 295275"/>
                  <a:gd name="connsiteX64" fmla="*/ 134937 w 338138"/>
                  <a:gd name="connsiteY64" fmla="*/ 127000 h 295275"/>
                  <a:gd name="connsiteX65" fmla="*/ 182562 w 338138"/>
                  <a:gd name="connsiteY65" fmla="*/ 174625 h 295275"/>
                  <a:gd name="connsiteX66" fmla="*/ 230187 w 338138"/>
                  <a:gd name="connsiteY66" fmla="*/ 127000 h 295275"/>
                  <a:gd name="connsiteX67" fmla="*/ 182562 w 338138"/>
                  <a:gd name="connsiteY67" fmla="*/ 79375 h 295275"/>
                  <a:gd name="connsiteX68" fmla="*/ 92198 w 338138"/>
                  <a:gd name="connsiteY68" fmla="*/ 79375 h 295275"/>
                  <a:gd name="connsiteX69" fmla="*/ 112815 w 338138"/>
                  <a:gd name="connsiteY69" fmla="*/ 83325 h 295275"/>
                  <a:gd name="connsiteX70" fmla="*/ 129438 w 338138"/>
                  <a:gd name="connsiteY70" fmla="*/ 94484 h 295275"/>
                  <a:gd name="connsiteX71" fmla="*/ 124114 w 338138"/>
                  <a:gd name="connsiteY71" fmla="*/ 102283 h 295275"/>
                  <a:gd name="connsiteX72" fmla="*/ 123146 w 338138"/>
                  <a:gd name="connsiteY72" fmla="*/ 107021 h 295275"/>
                  <a:gd name="connsiteX73" fmla="*/ 118588 w 338138"/>
                  <a:gd name="connsiteY73" fmla="*/ 107021 h 295275"/>
                  <a:gd name="connsiteX74" fmla="*/ 92198 w 338138"/>
                  <a:gd name="connsiteY74" fmla="*/ 95173 h 295275"/>
                  <a:gd name="connsiteX75" fmla="*/ 53934 w 338138"/>
                  <a:gd name="connsiteY75" fmla="*/ 133350 h 295275"/>
                  <a:gd name="connsiteX76" fmla="*/ 92198 w 338138"/>
                  <a:gd name="connsiteY76" fmla="*/ 171528 h 295275"/>
                  <a:gd name="connsiteX77" fmla="*/ 123866 w 338138"/>
                  <a:gd name="connsiteY77" fmla="*/ 154414 h 295275"/>
                  <a:gd name="connsiteX78" fmla="*/ 125791 w 338138"/>
                  <a:gd name="connsiteY78" fmla="*/ 154174 h 295275"/>
                  <a:gd name="connsiteX79" fmla="*/ 134034 w 338138"/>
                  <a:gd name="connsiteY79" fmla="*/ 166249 h 295275"/>
                  <a:gd name="connsiteX80" fmla="*/ 120516 w 338138"/>
                  <a:gd name="connsiteY80" fmla="*/ 177954 h 295275"/>
                  <a:gd name="connsiteX81" fmla="*/ 116465 w 338138"/>
                  <a:gd name="connsiteY81" fmla="*/ 176163 h 295275"/>
                  <a:gd name="connsiteX82" fmla="*/ 92774 w 338138"/>
                  <a:gd name="connsiteY82" fmla="*/ 173037 h 295275"/>
                  <a:gd name="connsiteX83" fmla="*/ 63954 w 338138"/>
                  <a:gd name="connsiteY83" fmla="*/ 178487 h 295275"/>
                  <a:gd name="connsiteX84" fmla="*/ 53769 w 338138"/>
                  <a:gd name="connsiteY84" fmla="*/ 171692 h 295275"/>
                  <a:gd name="connsiteX85" fmla="*/ 38100 w 338138"/>
                  <a:gd name="connsiteY85" fmla="*/ 133350 h 295275"/>
                  <a:gd name="connsiteX86" fmla="*/ 92198 w 338138"/>
                  <a:gd name="connsiteY86" fmla="*/ 79375 h 295275"/>
                  <a:gd name="connsiteX87" fmla="*/ 183356 w 338138"/>
                  <a:gd name="connsiteY87" fmla="*/ 63500 h 295275"/>
                  <a:gd name="connsiteX88" fmla="*/ 247650 w 338138"/>
                  <a:gd name="connsiteY88" fmla="*/ 127000 h 295275"/>
                  <a:gd name="connsiteX89" fmla="*/ 228819 w 338138"/>
                  <a:gd name="connsiteY89" fmla="*/ 171902 h 295275"/>
                  <a:gd name="connsiteX90" fmla="*/ 213017 w 338138"/>
                  <a:gd name="connsiteY90" fmla="*/ 182424 h 295275"/>
                  <a:gd name="connsiteX91" fmla="*/ 182696 w 338138"/>
                  <a:gd name="connsiteY91" fmla="*/ 176212 h 295275"/>
                  <a:gd name="connsiteX92" fmla="*/ 153417 w 338138"/>
                  <a:gd name="connsiteY92" fmla="*/ 182239 h 295275"/>
                  <a:gd name="connsiteX93" fmla="*/ 137893 w 338138"/>
                  <a:gd name="connsiteY93" fmla="*/ 171902 h 295275"/>
                  <a:gd name="connsiteX94" fmla="*/ 134034 w 338138"/>
                  <a:gd name="connsiteY94" fmla="*/ 166249 h 295275"/>
                  <a:gd name="connsiteX95" fmla="*/ 137061 w 338138"/>
                  <a:gd name="connsiteY95" fmla="*/ 163629 h 295275"/>
                  <a:gd name="connsiteX96" fmla="*/ 134422 w 338138"/>
                  <a:gd name="connsiteY96" fmla="*/ 153097 h 295275"/>
                  <a:gd name="connsiteX97" fmla="*/ 125791 w 338138"/>
                  <a:gd name="connsiteY97" fmla="*/ 154174 h 295275"/>
                  <a:gd name="connsiteX98" fmla="*/ 124114 w 338138"/>
                  <a:gd name="connsiteY98" fmla="*/ 151717 h 295275"/>
                  <a:gd name="connsiteX99" fmla="*/ 119062 w 338138"/>
                  <a:gd name="connsiteY99" fmla="*/ 127000 h 295275"/>
                  <a:gd name="connsiteX100" fmla="*/ 123146 w 338138"/>
                  <a:gd name="connsiteY100" fmla="*/ 107021 h 295275"/>
                  <a:gd name="connsiteX101" fmla="*/ 130463 w 338138"/>
                  <a:gd name="connsiteY101" fmla="*/ 107021 h 295275"/>
                  <a:gd name="connsiteX102" fmla="*/ 130463 w 338138"/>
                  <a:gd name="connsiteY102" fmla="*/ 95173 h 295275"/>
                  <a:gd name="connsiteX103" fmla="*/ 129438 w 338138"/>
                  <a:gd name="connsiteY103" fmla="*/ 94484 h 295275"/>
                  <a:gd name="connsiteX104" fmla="*/ 137893 w 338138"/>
                  <a:gd name="connsiteY104" fmla="*/ 82099 h 295275"/>
                  <a:gd name="connsiteX105" fmla="*/ 183356 w 338138"/>
                  <a:gd name="connsiteY105" fmla="*/ 63500 h 295275"/>
                  <a:gd name="connsiteX106" fmla="*/ 284162 w 338138"/>
                  <a:gd name="connsiteY106" fmla="*/ 36513 h 295275"/>
                  <a:gd name="connsiteX107" fmla="*/ 300037 w 338138"/>
                  <a:gd name="connsiteY107" fmla="*/ 36513 h 295275"/>
                  <a:gd name="connsiteX108" fmla="*/ 300037 w 338138"/>
                  <a:gd name="connsiteY108" fmla="*/ 46752 h 295275"/>
                  <a:gd name="connsiteX109" fmla="*/ 300037 w 338138"/>
                  <a:gd name="connsiteY109" fmla="*/ 52282 h 295275"/>
                  <a:gd name="connsiteX110" fmla="*/ 292100 w 338138"/>
                  <a:gd name="connsiteY110" fmla="*/ 60325 h 295275"/>
                  <a:gd name="connsiteX111" fmla="*/ 284162 w 338138"/>
                  <a:gd name="connsiteY111" fmla="*/ 52282 h 295275"/>
                  <a:gd name="connsiteX112" fmla="*/ 300037 w 338138"/>
                  <a:gd name="connsiteY112" fmla="*/ 19050 h 295275"/>
                  <a:gd name="connsiteX113" fmla="*/ 302507 w 338138"/>
                  <a:gd name="connsiteY113" fmla="*/ 19050 h 295275"/>
                  <a:gd name="connsiteX114" fmla="*/ 307869 w 338138"/>
                  <a:gd name="connsiteY114" fmla="*/ 19050 h 295275"/>
                  <a:gd name="connsiteX115" fmla="*/ 315912 w 338138"/>
                  <a:gd name="connsiteY115" fmla="*/ 28453 h 295275"/>
                  <a:gd name="connsiteX116" fmla="*/ 307869 w 338138"/>
                  <a:gd name="connsiteY116" fmla="*/ 36513 h 295275"/>
                  <a:gd name="connsiteX117" fmla="*/ 300037 w 338138"/>
                  <a:gd name="connsiteY117" fmla="*/ 36513 h 295275"/>
                  <a:gd name="connsiteX118" fmla="*/ 300037 w 338138"/>
                  <a:gd name="connsiteY118" fmla="*/ 33619 h 295275"/>
                  <a:gd name="connsiteX119" fmla="*/ 264971 w 338138"/>
                  <a:gd name="connsiteY119" fmla="*/ 19050 h 295275"/>
                  <a:gd name="connsiteX120" fmla="*/ 284162 w 338138"/>
                  <a:gd name="connsiteY120" fmla="*/ 19050 h 295275"/>
                  <a:gd name="connsiteX121" fmla="*/ 284162 w 338138"/>
                  <a:gd name="connsiteY121" fmla="*/ 26707 h 295275"/>
                  <a:gd name="connsiteX122" fmla="*/ 284162 w 338138"/>
                  <a:gd name="connsiteY122" fmla="*/ 36513 h 295275"/>
                  <a:gd name="connsiteX123" fmla="*/ 283068 w 338138"/>
                  <a:gd name="connsiteY123" fmla="*/ 36513 h 295275"/>
                  <a:gd name="connsiteX124" fmla="*/ 264971 w 338138"/>
                  <a:gd name="connsiteY124" fmla="*/ 36513 h 295275"/>
                  <a:gd name="connsiteX125" fmla="*/ 255587 w 338138"/>
                  <a:gd name="connsiteY125" fmla="*/ 28453 h 295275"/>
                  <a:gd name="connsiteX126" fmla="*/ 264971 w 338138"/>
                  <a:gd name="connsiteY126" fmla="*/ 19050 h 295275"/>
                  <a:gd name="connsiteX127" fmla="*/ 292100 w 338138"/>
                  <a:gd name="connsiteY127" fmla="*/ 0 h 295275"/>
                  <a:gd name="connsiteX128" fmla="*/ 300037 w 338138"/>
                  <a:gd name="connsiteY128" fmla="*/ 8044 h 295275"/>
                  <a:gd name="connsiteX129" fmla="*/ 300037 w 338138"/>
                  <a:gd name="connsiteY129" fmla="*/ 19050 h 295275"/>
                  <a:gd name="connsiteX130" fmla="*/ 289771 w 338138"/>
                  <a:gd name="connsiteY130" fmla="*/ 19050 h 295275"/>
                  <a:gd name="connsiteX131" fmla="*/ 284162 w 338138"/>
                  <a:gd name="connsiteY131" fmla="*/ 19050 h 295275"/>
                  <a:gd name="connsiteX132" fmla="*/ 284162 w 338138"/>
                  <a:gd name="connsiteY132" fmla="*/ 13574 h 295275"/>
                  <a:gd name="connsiteX133" fmla="*/ 284162 w 338138"/>
                  <a:gd name="connsiteY133" fmla="*/ 8044 h 295275"/>
                  <a:gd name="connsiteX134" fmla="*/ 292100 w 338138"/>
                  <a:gd name="connsiteY134" fmla="*/ 0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338138" h="295275">
                    <a:moveTo>
                      <a:pt x="153417" y="182239"/>
                    </a:moveTo>
                    <a:lnTo>
                      <a:pt x="158329" y="185510"/>
                    </a:lnTo>
                    <a:cubicBezTo>
                      <a:pt x="166022" y="188723"/>
                      <a:pt x="174479" y="190500"/>
                      <a:pt x="183356" y="190500"/>
                    </a:cubicBezTo>
                    <a:cubicBezTo>
                      <a:pt x="192233" y="190500"/>
                      <a:pt x="200690" y="188723"/>
                      <a:pt x="208382" y="185510"/>
                    </a:cubicBezTo>
                    <a:lnTo>
                      <a:pt x="213017" y="182424"/>
                    </a:lnTo>
                    <a:lnTo>
                      <a:pt x="225680" y="185018"/>
                    </a:lnTo>
                    <a:cubicBezTo>
                      <a:pt x="252189" y="196345"/>
                      <a:pt x="273579" y="217760"/>
                      <a:pt x="284893" y="244301"/>
                    </a:cubicBezTo>
                    <a:lnTo>
                      <a:pt x="287278" y="255971"/>
                    </a:lnTo>
                    <a:lnTo>
                      <a:pt x="286544" y="255971"/>
                    </a:lnTo>
                    <a:cubicBezTo>
                      <a:pt x="282575" y="255971"/>
                      <a:pt x="278606" y="259912"/>
                      <a:pt x="278606" y="263854"/>
                    </a:cubicBezTo>
                    <a:cubicBezTo>
                      <a:pt x="278606" y="269109"/>
                      <a:pt x="282575" y="273050"/>
                      <a:pt x="286544" y="273050"/>
                    </a:cubicBezTo>
                    <a:lnTo>
                      <a:pt x="290768" y="273050"/>
                    </a:lnTo>
                    <a:lnTo>
                      <a:pt x="293688" y="287338"/>
                    </a:lnTo>
                    <a:cubicBezTo>
                      <a:pt x="293688" y="291306"/>
                      <a:pt x="289724" y="295275"/>
                      <a:pt x="285760" y="295275"/>
                    </a:cubicBezTo>
                    <a:cubicBezTo>
                      <a:pt x="280474" y="295275"/>
                      <a:pt x="276510" y="291306"/>
                      <a:pt x="276510" y="287338"/>
                    </a:cubicBezTo>
                    <a:cubicBezTo>
                      <a:pt x="276510" y="235744"/>
                      <a:pt x="235549" y="193410"/>
                      <a:pt x="182696" y="193410"/>
                    </a:cubicBezTo>
                    <a:cubicBezTo>
                      <a:pt x="131164" y="193410"/>
                      <a:pt x="88881" y="235744"/>
                      <a:pt x="88881" y="287338"/>
                    </a:cubicBezTo>
                    <a:cubicBezTo>
                      <a:pt x="88881" y="291306"/>
                      <a:pt x="86238" y="295275"/>
                      <a:pt x="80953" y="295275"/>
                    </a:cubicBezTo>
                    <a:cubicBezTo>
                      <a:pt x="76989" y="295275"/>
                      <a:pt x="73025" y="291306"/>
                      <a:pt x="73025" y="287338"/>
                    </a:cubicBezTo>
                    <a:lnTo>
                      <a:pt x="77268" y="266075"/>
                    </a:lnTo>
                    <a:lnTo>
                      <a:pt x="79521" y="263839"/>
                    </a:lnTo>
                    <a:lnTo>
                      <a:pt x="77977" y="262525"/>
                    </a:lnTo>
                    <a:lnTo>
                      <a:pt x="81613" y="244301"/>
                    </a:lnTo>
                    <a:cubicBezTo>
                      <a:pt x="87147" y="231031"/>
                      <a:pt x="95157" y="219042"/>
                      <a:pt x="105067" y="208955"/>
                    </a:cubicBezTo>
                    <a:lnTo>
                      <a:pt x="121487" y="197677"/>
                    </a:lnTo>
                    <a:lnTo>
                      <a:pt x="131209" y="200672"/>
                    </a:lnTo>
                    <a:cubicBezTo>
                      <a:pt x="135185" y="201988"/>
                      <a:pt x="140487" y="200672"/>
                      <a:pt x="141812" y="196725"/>
                    </a:cubicBezTo>
                    <a:cubicBezTo>
                      <a:pt x="144463" y="192777"/>
                      <a:pt x="143137" y="188829"/>
                      <a:pt x="139161" y="186197"/>
                    </a:cubicBezTo>
                    <a:lnTo>
                      <a:pt x="138577" y="185939"/>
                    </a:lnTo>
                    <a:lnTo>
                      <a:pt x="139917" y="185018"/>
                    </a:lnTo>
                    <a:close/>
                    <a:moveTo>
                      <a:pt x="120516" y="177954"/>
                    </a:moveTo>
                    <a:lnTo>
                      <a:pt x="138577" y="185939"/>
                    </a:lnTo>
                    <a:lnTo>
                      <a:pt x="121487" y="197677"/>
                    </a:lnTo>
                    <a:lnTo>
                      <a:pt x="92774" y="188829"/>
                    </a:lnTo>
                    <a:cubicBezTo>
                      <a:pt x="51688" y="188829"/>
                      <a:pt x="19880" y="217780"/>
                      <a:pt x="17229" y="255943"/>
                    </a:cubicBezTo>
                    <a:cubicBezTo>
                      <a:pt x="70243" y="255943"/>
                      <a:pt x="70243" y="255943"/>
                      <a:pt x="70243" y="255943"/>
                    </a:cubicBezTo>
                    <a:lnTo>
                      <a:pt x="77977" y="262525"/>
                    </a:lnTo>
                    <a:lnTo>
                      <a:pt x="77268" y="266075"/>
                    </a:lnTo>
                    <a:lnTo>
                      <a:pt x="70243" y="273050"/>
                    </a:lnTo>
                    <a:cubicBezTo>
                      <a:pt x="7952" y="273050"/>
                      <a:pt x="7952" y="273050"/>
                      <a:pt x="7952" y="273050"/>
                    </a:cubicBezTo>
                    <a:cubicBezTo>
                      <a:pt x="3976" y="273050"/>
                      <a:pt x="0" y="269102"/>
                      <a:pt x="0" y="263839"/>
                    </a:cubicBezTo>
                    <a:cubicBezTo>
                      <a:pt x="0" y="225347"/>
                      <a:pt x="22365" y="193517"/>
                      <a:pt x="55913" y="180008"/>
                    </a:cubicBezTo>
                    <a:lnTo>
                      <a:pt x="63954" y="178487"/>
                    </a:lnTo>
                    <a:lnTo>
                      <a:pt x="70942" y="183150"/>
                    </a:lnTo>
                    <a:cubicBezTo>
                      <a:pt x="77437" y="185844"/>
                      <a:pt x="84611" y="187325"/>
                      <a:pt x="92198" y="187325"/>
                    </a:cubicBezTo>
                    <a:cubicBezTo>
                      <a:pt x="100775" y="187325"/>
                      <a:pt x="109352" y="185022"/>
                      <a:pt x="117104" y="180908"/>
                    </a:cubicBezTo>
                    <a:close/>
                    <a:moveTo>
                      <a:pt x="242887" y="82550"/>
                    </a:moveTo>
                    <a:cubicBezTo>
                      <a:pt x="273315" y="82550"/>
                      <a:pt x="299773" y="108826"/>
                      <a:pt x="299773" y="137730"/>
                    </a:cubicBezTo>
                    <a:cubicBezTo>
                      <a:pt x="299773" y="154809"/>
                      <a:pt x="291836" y="169261"/>
                      <a:pt x="278606" y="179771"/>
                    </a:cubicBezTo>
                    <a:cubicBezTo>
                      <a:pt x="314326" y="192909"/>
                      <a:pt x="338138" y="225754"/>
                      <a:pt x="338138" y="263854"/>
                    </a:cubicBezTo>
                    <a:cubicBezTo>
                      <a:pt x="338138" y="269109"/>
                      <a:pt x="334169" y="273050"/>
                      <a:pt x="330201" y="273050"/>
                    </a:cubicBezTo>
                    <a:cubicBezTo>
                      <a:pt x="308373" y="273050"/>
                      <a:pt x="297458" y="273050"/>
                      <a:pt x="292001" y="273050"/>
                    </a:cubicBezTo>
                    <a:lnTo>
                      <a:pt x="290768" y="273050"/>
                    </a:lnTo>
                    <a:lnTo>
                      <a:pt x="287278" y="255971"/>
                    </a:lnTo>
                    <a:lnTo>
                      <a:pt x="306429" y="255971"/>
                    </a:lnTo>
                    <a:cubicBezTo>
                      <a:pt x="320940" y="255971"/>
                      <a:pt x="320940" y="255971"/>
                      <a:pt x="320940" y="255971"/>
                    </a:cubicBezTo>
                    <a:cubicBezTo>
                      <a:pt x="318294" y="221812"/>
                      <a:pt x="289190" y="194223"/>
                      <a:pt x="253471" y="190281"/>
                    </a:cubicBezTo>
                    <a:cubicBezTo>
                      <a:pt x="249502" y="190281"/>
                      <a:pt x="246856" y="186340"/>
                      <a:pt x="245533" y="182399"/>
                    </a:cubicBezTo>
                    <a:cubicBezTo>
                      <a:pt x="245533" y="178457"/>
                      <a:pt x="248179" y="174516"/>
                      <a:pt x="252148" y="174516"/>
                    </a:cubicBezTo>
                    <a:cubicBezTo>
                      <a:pt x="270669" y="170574"/>
                      <a:pt x="283898" y="156123"/>
                      <a:pt x="283898" y="137730"/>
                    </a:cubicBezTo>
                    <a:cubicBezTo>
                      <a:pt x="283898" y="116709"/>
                      <a:pt x="264054" y="98316"/>
                      <a:pt x="242887" y="98316"/>
                    </a:cubicBezTo>
                    <a:cubicBezTo>
                      <a:pt x="237596" y="98316"/>
                      <a:pt x="234950" y="94374"/>
                      <a:pt x="234950" y="90433"/>
                    </a:cubicBezTo>
                    <a:cubicBezTo>
                      <a:pt x="234950" y="86492"/>
                      <a:pt x="237596" y="82550"/>
                      <a:pt x="242887" y="82550"/>
                    </a:cubicBezTo>
                    <a:close/>
                    <a:moveTo>
                      <a:pt x="182562" y="79375"/>
                    </a:moveTo>
                    <a:cubicBezTo>
                      <a:pt x="156259" y="79375"/>
                      <a:pt x="134937" y="100697"/>
                      <a:pt x="134937" y="127000"/>
                    </a:cubicBezTo>
                    <a:cubicBezTo>
                      <a:pt x="134937" y="153303"/>
                      <a:pt x="156259" y="174625"/>
                      <a:pt x="182562" y="174625"/>
                    </a:cubicBezTo>
                    <a:cubicBezTo>
                      <a:pt x="208865" y="174625"/>
                      <a:pt x="230187" y="153303"/>
                      <a:pt x="230187" y="127000"/>
                    </a:cubicBezTo>
                    <a:cubicBezTo>
                      <a:pt x="230187" y="100697"/>
                      <a:pt x="208865" y="79375"/>
                      <a:pt x="182562" y="79375"/>
                    </a:cubicBezTo>
                    <a:close/>
                    <a:moveTo>
                      <a:pt x="92198" y="79375"/>
                    </a:moveTo>
                    <a:cubicBezTo>
                      <a:pt x="99456" y="79375"/>
                      <a:pt x="106383" y="80692"/>
                      <a:pt x="112815" y="83325"/>
                    </a:cubicBezTo>
                    <a:lnTo>
                      <a:pt x="129438" y="94484"/>
                    </a:lnTo>
                    <a:lnTo>
                      <a:pt x="124114" y="102283"/>
                    </a:lnTo>
                    <a:lnTo>
                      <a:pt x="123146" y="107021"/>
                    </a:lnTo>
                    <a:lnTo>
                      <a:pt x="118588" y="107021"/>
                    </a:lnTo>
                    <a:cubicBezTo>
                      <a:pt x="111991" y="99122"/>
                      <a:pt x="102754" y="95173"/>
                      <a:pt x="92198" y="95173"/>
                    </a:cubicBezTo>
                    <a:cubicBezTo>
                      <a:pt x="71087" y="95173"/>
                      <a:pt x="53934" y="112287"/>
                      <a:pt x="53934" y="133350"/>
                    </a:cubicBezTo>
                    <a:cubicBezTo>
                      <a:pt x="53934" y="154414"/>
                      <a:pt x="71087" y="171528"/>
                      <a:pt x="92198" y="171528"/>
                    </a:cubicBezTo>
                    <a:cubicBezTo>
                      <a:pt x="104074" y="171528"/>
                      <a:pt x="115949" y="164945"/>
                      <a:pt x="123866" y="154414"/>
                    </a:cubicBezTo>
                    <a:lnTo>
                      <a:pt x="125791" y="154174"/>
                    </a:lnTo>
                    <a:lnTo>
                      <a:pt x="134034" y="166249"/>
                    </a:lnTo>
                    <a:lnTo>
                      <a:pt x="120516" y="177954"/>
                    </a:lnTo>
                    <a:lnTo>
                      <a:pt x="116465" y="176163"/>
                    </a:lnTo>
                    <a:cubicBezTo>
                      <a:pt x="108678" y="174024"/>
                      <a:pt x="100726" y="173037"/>
                      <a:pt x="92774" y="173037"/>
                    </a:cubicBezTo>
                    <a:lnTo>
                      <a:pt x="63954" y="178487"/>
                    </a:lnTo>
                    <a:lnTo>
                      <a:pt x="53769" y="171692"/>
                    </a:lnTo>
                    <a:cubicBezTo>
                      <a:pt x="44037" y="161983"/>
                      <a:pt x="38100" y="148490"/>
                      <a:pt x="38100" y="133350"/>
                    </a:cubicBezTo>
                    <a:cubicBezTo>
                      <a:pt x="38100" y="103072"/>
                      <a:pt x="61850" y="79375"/>
                      <a:pt x="92198" y="79375"/>
                    </a:cubicBezTo>
                    <a:close/>
                    <a:moveTo>
                      <a:pt x="183356" y="63500"/>
                    </a:moveTo>
                    <a:cubicBezTo>
                      <a:pt x="218865" y="63500"/>
                      <a:pt x="247650" y="91930"/>
                      <a:pt x="247650" y="127000"/>
                    </a:cubicBezTo>
                    <a:cubicBezTo>
                      <a:pt x="247650" y="144535"/>
                      <a:pt x="240454" y="160410"/>
                      <a:pt x="228819" y="171902"/>
                    </a:cubicBezTo>
                    <a:lnTo>
                      <a:pt x="213017" y="182424"/>
                    </a:lnTo>
                    <a:lnTo>
                      <a:pt x="182696" y="176212"/>
                    </a:lnTo>
                    <a:lnTo>
                      <a:pt x="153417" y="182239"/>
                    </a:lnTo>
                    <a:lnTo>
                      <a:pt x="137893" y="171902"/>
                    </a:lnTo>
                    <a:lnTo>
                      <a:pt x="134034" y="166249"/>
                    </a:lnTo>
                    <a:lnTo>
                      <a:pt x="137061" y="163629"/>
                    </a:lnTo>
                    <a:cubicBezTo>
                      <a:pt x="139700" y="160996"/>
                      <a:pt x="138380" y="155730"/>
                      <a:pt x="134422" y="153097"/>
                    </a:cubicBezTo>
                    <a:lnTo>
                      <a:pt x="125791" y="154174"/>
                    </a:lnTo>
                    <a:lnTo>
                      <a:pt x="124114" y="151717"/>
                    </a:lnTo>
                    <a:cubicBezTo>
                      <a:pt x="120861" y="144120"/>
                      <a:pt x="119062" y="135768"/>
                      <a:pt x="119062" y="127000"/>
                    </a:cubicBezTo>
                    <a:lnTo>
                      <a:pt x="123146" y="107021"/>
                    </a:lnTo>
                    <a:lnTo>
                      <a:pt x="130463" y="107021"/>
                    </a:lnTo>
                    <a:cubicBezTo>
                      <a:pt x="133102" y="103072"/>
                      <a:pt x="133102" y="97806"/>
                      <a:pt x="130463" y="95173"/>
                    </a:cubicBezTo>
                    <a:lnTo>
                      <a:pt x="129438" y="94484"/>
                    </a:lnTo>
                    <a:lnTo>
                      <a:pt x="137893" y="82099"/>
                    </a:lnTo>
                    <a:cubicBezTo>
                      <a:pt x="149528" y="70608"/>
                      <a:pt x="165601" y="63500"/>
                      <a:pt x="183356" y="63500"/>
                    </a:cubicBezTo>
                    <a:close/>
                    <a:moveTo>
                      <a:pt x="284162" y="36513"/>
                    </a:moveTo>
                    <a:lnTo>
                      <a:pt x="300037" y="36513"/>
                    </a:lnTo>
                    <a:lnTo>
                      <a:pt x="300037" y="46752"/>
                    </a:lnTo>
                    <a:cubicBezTo>
                      <a:pt x="300037" y="52282"/>
                      <a:pt x="300037" y="52282"/>
                      <a:pt x="300037" y="52282"/>
                    </a:cubicBezTo>
                    <a:cubicBezTo>
                      <a:pt x="300037" y="56304"/>
                      <a:pt x="296068" y="60325"/>
                      <a:pt x="292100" y="60325"/>
                    </a:cubicBezTo>
                    <a:cubicBezTo>
                      <a:pt x="286808" y="60325"/>
                      <a:pt x="284162" y="56304"/>
                      <a:pt x="284162" y="52282"/>
                    </a:cubicBezTo>
                    <a:close/>
                    <a:moveTo>
                      <a:pt x="300037" y="19050"/>
                    </a:moveTo>
                    <a:lnTo>
                      <a:pt x="302507" y="19050"/>
                    </a:lnTo>
                    <a:cubicBezTo>
                      <a:pt x="307869" y="19050"/>
                      <a:pt x="307869" y="19050"/>
                      <a:pt x="307869" y="19050"/>
                    </a:cubicBezTo>
                    <a:cubicBezTo>
                      <a:pt x="313231" y="19050"/>
                      <a:pt x="315912" y="23080"/>
                      <a:pt x="315912" y="28453"/>
                    </a:cubicBezTo>
                    <a:cubicBezTo>
                      <a:pt x="315912" y="32483"/>
                      <a:pt x="313231" y="36513"/>
                      <a:pt x="307869" y="36513"/>
                    </a:cubicBezTo>
                    <a:lnTo>
                      <a:pt x="300037" y="36513"/>
                    </a:lnTo>
                    <a:lnTo>
                      <a:pt x="300037" y="33619"/>
                    </a:lnTo>
                    <a:close/>
                    <a:moveTo>
                      <a:pt x="264971" y="19050"/>
                    </a:moveTo>
                    <a:lnTo>
                      <a:pt x="284162" y="19050"/>
                    </a:lnTo>
                    <a:lnTo>
                      <a:pt x="284162" y="26707"/>
                    </a:lnTo>
                    <a:lnTo>
                      <a:pt x="284162" y="36513"/>
                    </a:lnTo>
                    <a:lnTo>
                      <a:pt x="283068" y="36513"/>
                    </a:lnTo>
                    <a:cubicBezTo>
                      <a:pt x="264971" y="36513"/>
                      <a:pt x="264971" y="36513"/>
                      <a:pt x="264971" y="36513"/>
                    </a:cubicBezTo>
                    <a:cubicBezTo>
                      <a:pt x="259608" y="36513"/>
                      <a:pt x="255587" y="32483"/>
                      <a:pt x="255587" y="28453"/>
                    </a:cubicBezTo>
                    <a:cubicBezTo>
                      <a:pt x="255587" y="23080"/>
                      <a:pt x="259608" y="19050"/>
                      <a:pt x="264971" y="19050"/>
                    </a:cubicBezTo>
                    <a:close/>
                    <a:moveTo>
                      <a:pt x="292100" y="0"/>
                    </a:moveTo>
                    <a:cubicBezTo>
                      <a:pt x="296068" y="0"/>
                      <a:pt x="300037" y="4022"/>
                      <a:pt x="300037" y="8044"/>
                    </a:cubicBezTo>
                    <a:lnTo>
                      <a:pt x="300037" y="19050"/>
                    </a:lnTo>
                    <a:lnTo>
                      <a:pt x="289771" y="19050"/>
                    </a:lnTo>
                    <a:lnTo>
                      <a:pt x="284162" y="19050"/>
                    </a:lnTo>
                    <a:lnTo>
                      <a:pt x="284162" y="13574"/>
                    </a:lnTo>
                    <a:cubicBezTo>
                      <a:pt x="284162" y="8044"/>
                      <a:pt x="284162" y="8044"/>
                      <a:pt x="284162" y="8044"/>
                    </a:cubicBezTo>
                    <a:cubicBezTo>
                      <a:pt x="284162" y="4022"/>
                      <a:pt x="286808" y="0"/>
                      <a:pt x="2921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1865" dirty="0">
                  <a:solidFill>
                    <a:schemeClr val="bg1">
                      <a:lumMod val="50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</p:grpSp>
      <p:sp>
        <p:nvSpPr>
          <p:cNvPr id="65" name="文本框 64"/>
          <p:cNvSpPr txBox="1"/>
          <p:nvPr/>
        </p:nvSpPr>
        <p:spPr>
          <a:xfrm>
            <a:off x="860425" y="2172335"/>
            <a:ext cx="3164205" cy="36626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工作体悟：宣传部的工作任务的难度远远高于所听所想，它更像是一个缓慢打磨，在一次次修改和一次次尝试和寻找中提高作品质量和自我审美，追求完美，这是一个不小的挑战，尤其是对于刚开始的我，创作出令受众满意的作品，推广和引导正确的价值取向，帮助党建委构建良好的形象是我们的指责其所在，我会在一次次的中作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中努力去尽我的职责。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8267065" y="2177415"/>
            <a:ext cx="3164205" cy="36576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工作收获：经过在党建委宣传部一学期的学习，我收获了很多。在生活上，我结交了党建委许多志同道合的小伙伴，在与部长交流中学到了许多待人处事的方法；在工作上，我熟练掌握了秀米和可画等工具，学会了如何挑选摄影站位，学会了如何去裁剪和调饰图片，学会了通讯稿和推送的格式；在学习上，我得到了部长们的许多的经验和建议，让我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受益匪浅。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BDCAE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 descr="卡通人物&#10;&#10;描述已自动生成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099" y="7902061"/>
            <a:ext cx="3809471" cy="3726239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7169294" y="1525989"/>
            <a:ext cx="4320681" cy="4010918"/>
            <a:chOff x="1295400" y="1059180"/>
            <a:chExt cx="5349240" cy="4739640"/>
          </a:xfrm>
        </p:grpSpPr>
        <p:sp>
          <p:nvSpPr>
            <p:cNvPr id="15" name="矩形: 圆角 14"/>
            <p:cNvSpPr/>
            <p:nvPr/>
          </p:nvSpPr>
          <p:spPr>
            <a:xfrm>
              <a:off x="1295400" y="1059180"/>
              <a:ext cx="5349240" cy="4739640"/>
            </a:xfrm>
            <a:prstGeom prst="roundRect">
              <a:avLst>
                <a:gd name="adj" fmla="val 5556"/>
              </a:avLst>
            </a:prstGeom>
            <a:solidFill>
              <a:srgbClr val="C5E5E2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1295400" y="1828800"/>
              <a:ext cx="5349240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椭圆 16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6388" y="782458"/>
            <a:ext cx="9846332" cy="5450701"/>
            <a:chOff x="1295400" y="1059179"/>
            <a:chExt cx="10129885" cy="5450701"/>
          </a:xfrm>
        </p:grpSpPr>
        <p:sp>
          <p:nvSpPr>
            <p:cNvPr id="6" name="矩形: 圆角 5"/>
            <p:cNvSpPr/>
            <p:nvPr/>
          </p:nvSpPr>
          <p:spPr>
            <a:xfrm>
              <a:off x="1295400" y="1059179"/>
              <a:ext cx="10129885" cy="5450701"/>
            </a:xfrm>
            <a:prstGeom prst="roundRect">
              <a:avLst>
                <a:gd name="adj" fmla="val 5556"/>
              </a:avLst>
            </a:prstGeom>
            <a:solidFill>
              <a:srgbClr val="5E7DB4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1295400" y="1828800"/>
              <a:ext cx="10129885" cy="0"/>
            </a:xfrm>
            <a:prstGeom prst="line">
              <a:avLst/>
            </a:prstGeom>
            <a:ln w="47625">
              <a:solidFill>
                <a:srgbClr val="2F52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>
            <a:xfrm>
              <a:off x="1493520" y="1295400"/>
              <a:ext cx="365760" cy="365760"/>
            </a:xfrm>
            <a:prstGeom prst="ellipse">
              <a:avLst/>
            </a:prstGeom>
            <a:solidFill>
              <a:srgbClr val="DAA699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950720" y="1295400"/>
              <a:ext cx="365760" cy="365760"/>
            </a:xfrm>
            <a:prstGeom prst="ellipse">
              <a:avLst/>
            </a:prstGeom>
            <a:solidFill>
              <a:srgbClr val="F2DBAF"/>
            </a:solidFill>
            <a:ln w="2222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37" name="椭圆 36"/>
          <p:cNvSpPr/>
          <p:nvPr/>
        </p:nvSpPr>
        <p:spPr>
          <a:xfrm>
            <a:off x="394958" y="304800"/>
            <a:ext cx="629746" cy="629746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9199789" y="1298547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1445240" y="6126479"/>
            <a:ext cx="492092" cy="492092"/>
          </a:xfrm>
          <a:prstGeom prst="ellipse">
            <a:avLst/>
          </a:prstGeom>
          <a:solidFill>
            <a:srgbClr val="C5E5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607040" y="304800"/>
            <a:ext cx="743530" cy="743530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5E7D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2461667" y="6118557"/>
            <a:ext cx="396846" cy="396846"/>
          </a:xfrm>
          <a:prstGeom prst="ellipse">
            <a:avLst/>
          </a:prstGeom>
          <a:solidFill>
            <a:srgbClr val="F2DBAF"/>
          </a:solidFill>
          <a:ln w="127000">
            <a:solidFill>
              <a:srgbClr val="DAA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-48687" y="2582955"/>
            <a:ext cx="12236840" cy="2995908"/>
            <a:chOff x="1950720" y="4739639"/>
            <a:chExt cx="9494522" cy="1379222"/>
          </a:xfrm>
        </p:grpSpPr>
        <p:sp>
          <p:nvSpPr>
            <p:cNvPr id="44" name="矩形 43"/>
            <p:cNvSpPr/>
            <p:nvPr/>
          </p:nvSpPr>
          <p:spPr>
            <a:xfrm>
              <a:off x="1950720" y="4739639"/>
              <a:ext cx="4347963" cy="1203351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5" name="平行四边形 44"/>
            <p:cNvSpPr/>
            <p:nvPr/>
          </p:nvSpPr>
          <p:spPr>
            <a:xfrm rot="16200000">
              <a:off x="6238688" y="4799636"/>
              <a:ext cx="1379220" cy="1259229"/>
            </a:xfrm>
            <a:prstGeom prst="parallelogram">
              <a:avLst>
                <a:gd name="adj" fmla="val 25000"/>
              </a:avLst>
            </a:prstGeom>
            <a:solidFill>
              <a:srgbClr val="F2DBAF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7557913" y="4919200"/>
              <a:ext cx="3887329" cy="1199660"/>
            </a:xfrm>
            <a:prstGeom prst="rect">
              <a:avLst/>
            </a:prstGeom>
            <a:solidFill>
              <a:schemeClr val="bg1"/>
            </a:solidFill>
            <a:ln w="476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7947" y="2958874"/>
            <a:ext cx="13371512" cy="2335139"/>
            <a:chOff x="1253704" y="705697"/>
            <a:chExt cx="13371512" cy="2335139"/>
          </a:xfrm>
        </p:grpSpPr>
        <p:sp>
          <p:nvSpPr>
            <p:cNvPr id="48" name="矩形 47"/>
            <p:cNvSpPr/>
            <p:nvPr/>
          </p:nvSpPr>
          <p:spPr>
            <a:xfrm>
              <a:off x="1253704" y="705697"/>
              <a:ext cx="5239896" cy="1862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Part</a:t>
              </a:r>
              <a:r>
                <a:rPr lang="en-US" altLang="zh-CN" sz="6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 </a:t>
              </a:r>
              <a:r>
                <a:rPr lang="en-US" altLang="zh-CN" sz="115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03</a:t>
              </a:r>
              <a:endParaRPr lang="en-US" altLang="zh-CN" sz="115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49" name="矩形 3"/>
            <p:cNvSpPr>
              <a:spLocks noChangeArrowheads="1"/>
            </p:cNvSpPr>
            <p:nvPr/>
          </p:nvSpPr>
          <p:spPr bwMode="auto">
            <a:xfrm>
              <a:off x="7110058" y="1102816"/>
              <a:ext cx="7515158" cy="19380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Franklin Gothic Book" panose="020B0503020102020204" pitchFamily="34" charset="0"/>
                  <a:ea typeface="方正正粗黑简体" panose="02000000000000000000" pitchFamily="2" charset="-122"/>
                </a:defRPr>
              </a:lvl9pPr>
            </a:lstStyle>
            <a:p>
              <a:pPr algn="ctr"/>
              <a:r>
                <a:rPr lang="zh-CN" altLang="en-US" sz="6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不足分析</a:t>
              </a:r>
              <a:endPara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  <a:p>
              <a:pPr algn="ctr"/>
              <a:endPara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43" name="任意多边形: 形状 42"/>
          <p:cNvSpPr/>
          <p:nvPr/>
        </p:nvSpPr>
        <p:spPr>
          <a:xfrm rot="19698761">
            <a:off x="10830088" y="5397671"/>
            <a:ext cx="687928" cy="1044474"/>
          </a:xfrm>
          <a:custGeom>
            <a:avLst/>
            <a:gdLst>
              <a:gd name="connsiteX0" fmla="*/ 343964 w 687928"/>
              <a:gd name="connsiteY0" fmla="*/ 0 h 1044474"/>
              <a:gd name="connsiteX1" fmla="*/ 687928 w 687928"/>
              <a:gd name="connsiteY1" fmla="*/ 593042 h 1044474"/>
              <a:gd name="connsiteX2" fmla="*/ 436704 w 687928"/>
              <a:gd name="connsiteY2" fmla="*/ 593042 h 1044474"/>
              <a:gd name="connsiteX3" fmla="*/ 443827 w 687928"/>
              <a:gd name="connsiteY3" fmla="*/ 1041948 h 1044474"/>
              <a:gd name="connsiteX4" fmla="*/ 284642 w 687928"/>
              <a:gd name="connsiteY4" fmla="*/ 1044474 h 1044474"/>
              <a:gd name="connsiteX5" fmla="*/ 277479 w 687928"/>
              <a:gd name="connsiteY5" fmla="*/ 593042 h 1044474"/>
              <a:gd name="connsiteX6" fmla="*/ 0 w 687928"/>
              <a:gd name="connsiteY6" fmla="*/ 593042 h 1044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928" h="1044474">
                <a:moveTo>
                  <a:pt x="343964" y="0"/>
                </a:moveTo>
                <a:lnTo>
                  <a:pt x="687928" y="593042"/>
                </a:lnTo>
                <a:lnTo>
                  <a:pt x="436704" y="593042"/>
                </a:lnTo>
                <a:lnTo>
                  <a:pt x="443827" y="1041948"/>
                </a:lnTo>
                <a:lnTo>
                  <a:pt x="284642" y="1044474"/>
                </a:lnTo>
                <a:lnTo>
                  <a:pt x="277479" y="593042"/>
                </a:lnTo>
                <a:lnTo>
                  <a:pt x="0" y="593042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commondata" val="eyJoZGlkIjoiOWY5MzVlZTIxZmFjMTM5Njk4ODc0YWVhNzAxOTZlMjQifQ==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1109</Words>
  <Application>WPS 演示</Application>
  <PresentationFormat>宽屏</PresentationFormat>
  <Paragraphs>179</Paragraphs>
  <Slides>14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9" baseType="lpstr">
      <vt:lpstr>Arial</vt:lpstr>
      <vt:lpstr>宋体</vt:lpstr>
      <vt:lpstr>Wingdings</vt:lpstr>
      <vt:lpstr>思源黑体 CN Medium</vt:lpstr>
      <vt:lpstr>黑体</vt:lpstr>
      <vt:lpstr>思源黑体 CN Light</vt:lpstr>
      <vt:lpstr>思源黑体 CN Heavy</vt:lpstr>
      <vt:lpstr>Franklin Gothic Book</vt:lpstr>
      <vt:lpstr>方正正粗黑简体</vt:lpstr>
      <vt:lpstr>Kozuka Gothic Pr6N M</vt:lpstr>
      <vt:lpstr>Calibri</vt:lpstr>
      <vt:lpstr>PMingLiU</vt:lpstr>
      <vt:lpstr>Impact</vt:lpstr>
      <vt:lpstr>张海山锐谐体2.0-授权联系：Samtype@QQ.com</vt:lpstr>
      <vt:lpstr>Roboto Light</vt:lpstr>
      <vt:lpstr>Roboto</vt:lpstr>
      <vt:lpstr>MS PGothic</vt:lpstr>
      <vt:lpstr>微软雅黑</vt:lpstr>
      <vt:lpstr>Arial Unicode MS</vt:lpstr>
      <vt:lpstr>等线</vt:lpstr>
      <vt:lpstr>Yu Gothic</vt:lpstr>
      <vt:lpstr>PMingLiU-ExtB</vt:lpstr>
      <vt:lpstr>Wide Latin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jiang jianing</dc:creator>
  <cp:lastModifiedBy>female celestial</cp:lastModifiedBy>
  <cp:revision>15</cp:revision>
  <dcterms:created xsi:type="dcterms:W3CDTF">2020-09-01T02:29:00Z</dcterms:created>
  <dcterms:modified xsi:type="dcterms:W3CDTF">2024-06-02T11:53:02Z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8894B2AFFF9E4314A426D1C3745051AA_13</vt:lpwstr>
  </property>
  <property fmtid="{D5CDD505-2E9C-101B-9397-08002B2CF9AE}" pid="3" name="KSOProductBuildVer">
    <vt:lpwstr>2052-12.1.0.16929</vt:lpwstr>
  </property>
</Properties>
</file>

<file path=docProps/thumbnail.jpeg>
</file>